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2" r:id="rId1"/>
    <p:sldMasterId id="2147483713" r:id="rId2"/>
    <p:sldMasterId id="2147483720" r:id="rId3"/>
    <p:sldMasterId id="2147483725" r:id="rId4"/>
    <p:sldMasterId id="2147483648" r:id="rId5"/>
  </p:sldMasterIdLst>
  <p:notesMasterIdLst>
    <p:notesMasterId r:id="rId70"/>
  </p:notesMasterIdLst>
  <p:sldIdLst>
    <p:sldId id="412" r:id="rId6"/>
    <p:sldId id="413" r:id="rId7"/>
    <p:sldId id="415" r:id="rId8"/>
    <p:sldId id="606" r:id="rId9"/>
    <p:sldId id="664" r:id="rId10"/>
    <p:sldId id="665" r:id="rId11"/>
    <p:sldId id="666" r:id="rId12"/>
    <p:sldId id="667" r:id="rId13"/>
    <p:sldId id="668" r:id="rId14"/>
    <p:sldId id="669" r:id="rId15"/>
    <p:sldId id="670" r:id="rId16"/>
    <p:sldId id="645" r:id="rId17"/>
    <p:sldId id="671" r:id="rId18"/>
    <p:sldId id="672" r:id="rId19"/>
    <p:sldId id="673" r:id="rId20"/>
    <p:sldId id="674" r:id="rId21"/>
    <p:sldId id="652" r:id="rId22"/>
    <p:sldId id="675" r:id="rId23"/>
    <p:sldId id="676" r:id="rId24"/>
    <p:sldId id="677" r:id="rId25"/>
    <p:sldId id="644" r:id="rId26"/>
    <p:sldId id="678" r:id="rId27"/>
    <p:sldId id="682" r:id="rId28"/>
    <p:sldId id="679" r:id="rId29"/>
    <p:sldId id="681" r:id="rId30"/>
    <p:sldId id="680" r:id="rId31"/>
    <p:sldId id="647" r:id="rId32"/>
    <p:sldId id="577" r:id="rId33"/>
    <p:sldId id="648" r:id="rId34"/>
    <p:sldId id="683" r:id="rId35"/>
    <p:sldId id="684" r:id="rId36"/>
    <p:sldId id="685" r:id="rId37"/>
    <p:sldId id="663" r:id="rId38"/>
    <p:sldId id="703" r:id="rId39"/>
    <p:sldId id="697" r:id="rId40"/>
    <p:sldId id="698" r:id="rId41"/>
    <p:sldId id="699" r:id="rId42"/>
    <p:sldId id="700" r:id="rId43"/>
    <p:sldId id="701" r:id="rId44"/>
    <p:sldId id="702" r:id="rId45"/>
    <p:sldId id="649" r:id="rId46"/>
    <p:sldId id="686" r:id="rId47"/>
    <p:sldId id="687" r:id="rId48"/>
    <p:sldId id="651" r:id="rId49"/>
    <p:sldId id="688" r:id="rId50"/>
    <p:sldId id="689" r:id="rId51"/>
    <p:sldId id="690" r:id="rId52"/>
    <p:sldId id="653" r:id="rId53"/>
    <p:sldId id="654" r:id="rId54"/>
    <p:sldId id="655" r:id="rId55"/>
    <p:sldId id="656" r:id="rId56"/>
    <p:sldId id="657" r:id="rId57"/>
    <p:sldId id="691" r:id="rId58"/>
    <p:sldId id="692" r:id="rId59"/>
    <p:sldId id="693" r:id="rId60"/>
    <p:sldId id="694" r:id="rId61"/>
    <p:sldId id="658" r:id="rId62"/>
    <p:sldId id="695" r:id="rId63"/>
    <p:sldId id="659" r:id="rId64"/>
    <p:sldId id="661" r:id="rId65"/>
    <p:sldId id="660" r:id="rId66"/>
    <p:sldId id="662" r:id="rId67"/>
    <p:sldId id="696" r:id="rId68"/>
    <p:sldId id="572" r:id="rId69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45E"/>
    <a:srgbClr val="8F9EC9"/>
    <a:srgbClr val="DAA8A2"/>
    <a:srgbClr val="000000"/>
    <a:srgbClr val="FFE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1FF337-7E11-0598-9400-191DA2643CF3}" v="3" dt="2024-05-06T00:41:46.529"/>
    <p1510:client id="{EAB2ACBF-9C0C-9849-BC15-8785A8B0CFA7}" v="1728" dt="2024-05-05T23:39:22.99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37"/>
    <p:restoredTop sz="94719"/>
  </p:normalViewPr>
  <p:slideViewPr>
    <p:cSldViewPr snapToGrid="0">
      <p:cViewPr varScale="1">
        <p:scale>
          <a:sx n="202" d="100"/>
          <a:sy n="202" d="100"/>
        </p:scale>
        <p:origin x="8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microsoft.com/office/2015/10/relationships/revisionInfo" Target="revisionInfo.xml"/><Relationship Id="rId7" Type="http://schemas.openxmlformats.org/officeDocument/2006/relationships/slide" Target="slides/slide2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bert Xin" userId="S::wei.xin@sydney.edu.au::e9a22dce-685b-4760-b3ee-62caa91fb046" providerId="AD" clId="Web-{61FA5A35-8591-AEBA-3282-EE8A1C66658E}"/>
    <pc:docChg chg="modSld">
      <pc:chgData name="Herbert Xin" userId="S::wei.xin@sydney.edu.au::e9a22dce-685b-4760-b3ee-62caa91fb046" providerId="AD" clId="Web-{61FA5A35-8591-AEBA-3282-EE8A1C66658E}" dt="2024-04-29T00:50:35.039" v="4"/>
      <pc:docMkLst>
        <pc:docMk/>
      </pc:docMkLst>
      <pc:sldChg chg="modSp">
        <pc:chgData name="Herbert Xin" userId="S::wei.xin@sydney.edu.au::e9a22dce-685b-4760-b3ee-62caa91fb046" providerId="AD" clId="Web-{61FA5A35-8591-AEBA-3282-EE8A1C66658E}" dt="2024-04-29T00:09:09.168" v="2" actId="20577"/>
        <pc:sldMkLst>
          <pc:docMk/>
          <pc:sldMk cId="365589599" sldId="413"/>
        </pc:sldMkLst>
        <pc:spChg chg="mod">
          <ac:chgData name="Herbert Xin" userId="S::wei.xin@sydney.edu.au::e9a22dce-685b-4760-b3ee-62caa91fb046" providerId="AD" clId="Web-{61FA5A35-8591-AEBA-3282-EE8A1C66658E}" dt="2024-04-29T00:09:09.168" v="2" actId="20577"/>
          <ac:spMkLst>
            <pc:docMk/>
            <pc:sldMk cId="365589599" sldId="413"/>
            <ac:spMk id="3" creationId="{52642094-ED1E-DFB7-DF48-D5AFEDD64A1F}"/>
          </ac:spMkLst>
        </pc:spChg>
      </pc:sldChg>
      <pc:sldChg chg="addSp delSp">
        <pc:chgData name="Herbert Xin" userId="S::wei.xin@sydney.edu.au::e9a22dce-685b-4760-b3ee-62caa91fb046" providerId="AD" clId="Web-{61FA5A35-8591-AEBA-3282-EE8A1C66658E}" dt="2024-04-29T00:50:35.039" v="4"/>
        <pc:sldMkLst>
          <pc:docMk/>
          <pc:sldMk cId="1826999222" sldId="639"/>
        </pc:sldMkLst>
        <pc:cxnChg chg="add del">
          <ac:chgData name="Herbert Xin" userId="S::wei.xin@sydney.edu.au::e9a22dce-685b-4760-b3ee-62caa91fb046" providerId="AD" clId="Web-{61FA5A35-8591-AEBA-3282-EE8A1C66658E}" dt="2024-04-29T00:50:35.039" v="4"/>
          <ac:cxnSpMkLst>
            <pc:docMk/>
            <pc:sldMk cId="1826999222" sldId="639"/>
            <ac:cxnSpMk id="4" creationId="{1A4F878A-4761-CE39-9FFA-CD8644B2B00A}"/>
          </ac:cxnSpMkLst>
        </pc:cxnChg>
      </pc:sldChg>
    </pc:docChg>
  </pc:docChgLst>
  <pc:docChgLst>
    <pc:chgData name="Herbert Xin" userId="S::wei.xin@sydney.edu.au::e9a22dce-685b-4760-b3ee-62caa91fb046" providerId="AD" clId="Web-{101FF337-7E11-0598-9400-191DA2643CF3}"/>
    <pc:docChg chg="modSld">
      <pc:chgData name="Herbert Xin" userId="S::wei.xin@sydney.edu.au::e9a22dce-685b-4760-b3ee-62caa91fb046" providerId="AD" clId="Web-{101FF337-7E11-0598-9400-191DA2643CF3}" dt="2024-05-06T00:41:46.529" v="2" actId="1076"/>
      <pc:docMkLst>
        <pc:docMk/>
      </pc:docMkLst>
      <pc:sldChg chg="modSp">
        <pc:chgData name="Herbert Xin" userId="S::wei.xin@sydney.edu.au::e9a22dce-685b-4760-b3ee-62caa91fb046" providerId="AD" clId="Web-{101FF337-7E11-0598-9400-191DA2643CF3}" dt="2024-05-06T00:15:01.316" v="1" actId="14100"/>
        <pc:sldMkLst>
          <pc:docMk/>
          <pc:sldMk cId="2753758692" sldId="680"/>
        </pc:sldMkLst>
        <pc:spChg chg="mod">
          <ac:chgData name="Herbert Xin" userId="S::wei.xin@sydney.edu.au::e9a22dce-685b-4760-b3ee-62caa91fb046" providerId="AD" clId="Web-{101FF337-7E11-0598-9400-191DA2643CF3}" dt="2024-05-06T00:15:01.316" v="1" actId="14100"/>
          <ac:spMkLst>
            <pc:docMk/>
            <pc:sldMk cId="2753758692" sldId="680"/>
            <ac:spMk id="42" creationId="{3EA544D2-8FEA-D483-D770-7A2FA9A3448A}"/>
          </ac:spMkLst>
        </pc:spChg>
      </pc:sldChg>
      <pc:sldChg chg="modSp">
        <pc:chgData name="Herbert Xin" userId="S::wei.xin@sydney.edu.au::e9a22dce-685b-4760-b3ee-62caa91fb046" providerId="AD" clId="Web-{101FF337-7E11-0598-9400-191DA2643CF3}" dt="2024-05-06T00:14:48.207" v="0" actId="14100"/>
        <pc:sldMkLst>
          <pc:docMk/>
          <pc:sldMk cId="772317504" sldId="681"/>
        </pc:sldMkLst>
        <pc:spChg chg="mod">
          <ac:chgData name="Herbert Xin" userId="S::wei.xin@sydney.edu.au::e9a22dce-685b-4760-b3ee-62caa91fb046" providerId="AD" clId="Web-{101FF337-7E11-0598-9400-191DA2643CF3}" dt="2024-05-06T00:14:48.207" v="0" actId="14100"/>
          <ac:spMkLst>
            <pc:docMk/>
            <pc:sldMk cId="772317504" sldId="681"/>
            <ac:spMk id="42" creationId="{3EA544D2-8FEA-D483-D770-7A2FA9A3448A}"/>
          </ac:spMkLst>
        </pc:spChg>
      </pc:sldChg>
      <pc:sldChg chg="modSp">
        <pc:chgData name="Herbert Xin" userId="S::wei.xin@sydney.edu.au::e9a22dce-685b-4760-b3ee-62caa91fb046" providerId="AD" clId="Web-{101FF337-7E11-0598-9400-191DA2643CF3}" dt="2024-05-06T00:41:46.529" v="2" actId="1076"/>
        <pc:sldMkLst>
          <pc:docMk/>
          <pc:sldMk cId="2542977992" sldId="691"/>
        </pc:sldMkLst>
        <pc:spChg chg="mod">
          <ac:chgData name="Herbert Xin" userId="S::wei.xin@sydney.edu.au::e9a22dce-685b-4760-b3ee-62caa91fb046" providerId="AD" clId="Web-{101FF337-7E11-0598-9400-191DA2643CF3}" dt="2024-05-06T00:41:46.529" v="2" actId="1076"/>
          <ac:spMkLst>
            <pc:docMk/>
            <pc:sldMk cId="2542977992" sldId="691"/>
            <ac:spMk id="8" creationId="{D39F88F6-BBA8-512C-571D-EC8853C0B8B5}"/>
          </ac:spMkLst>
        </pc:spChg>
      </pc:sldChg>
    </pc:docChg>
  </pc:docChgLst>
  <pc:docChgLst>
    <pc:chgData name="Herbert Xin" userId="e9a22dce-685b-4760-b3ee-62caa91fb046" providerId="ADAL" clId="{EAB2ACBF-9C0C-9849-BC15-8785A8B0CFA7}"/>
    <pc:docChg chg="undo custSel addSld delSld modSld sldOrd">
      <pc:chgData name="Herbert Xin" userId="e9a22dce-685b-4760-b3ee-62caa91fb046" providerId="ADAL" clId="{EAB2ACBF-9C0C-9849-BC15-8785A8B0CFA7}" dt="2024-05-05T23:41:16.896" v="3991" actId="13926"/>
      <pc:docMkLst>
        <pc:docMk/>
      </pc:docMkLst>
      <pc:sldChg chg="modSp mod">
        <pc:chgData name="Herbert Xin" userId="e9a22dce-685b-4760-b3ee-62caa91fb046" providerId="ADAL" clId="{EAB2ACBF-9C0C-9849-BC15-8785A8B0CFA7}" dt="2024-05-05T23:03:47.926" v="3355" actId="20577"/>
        <pc:sldMkLst>
          <pc:docMk/>
          <pc:sldMk cId="2193066032" sldId="412"/>
        </pc:sldMkLst>
        <pc:spChg chg="mod">
          <ac:chgData name="Herbert Xin" userId="e9a22dce-685b-4760-b3ee-62caa91fb046" providerId="ADAL" clId="{EAB2ACBF-9C0C-9849-BC15-8785A8B0CFA7}" dt="2024-05-05T23:03:47.926" v="3355" actId="20577"/>
          <ac:spMkLst>
            <pc:docMk/>
            <pc:sldMk cId="2193066032" sldId="412"/>
            <ac:spMk id="3" creationId="{C671CA14-3B78-2172-AC15-E12ADF11AAD9}"/>
          </ac:spMkLst>
        </pc:spChg>
      </pc:sldChg>
      <pc:sldChg chg="modSp mod">
        <pc:chgData name="Herbert Xin" userId="e9a22dce-685b-4760-b3ee-62caa91fb046" providerId="ADAL" clId="{EAB2ACBF-9C0C-9849-BC15-8785A8B0CFA7}" dt="2024-05-05T23:05:12.244" v="3423" actId="20577"/>
        <pc:sldMkLst>
          <pc:docMk/>
          <pc:sldMk cId="365589599" sldId="413"/>
        </pc:sldMkLst>
        <pc:spChg chg="mod">
          <ac:chgData name="Herbert Xin" userId="e9a22dce-685b-4760-b3ee-62caa91fb046" providerId="ADAL" clId="{EAB2ACBF-9C0C-9849-BC15-8785A8B0CFA7}" dt="2024-05-05T23:05:12.244" v="3423" actId="20577"/>
          <ac:spMkLst>
            <pc:docMk/>
            <pc:sldMk cId="365589599" sldId="413"/>
            <ac:spMk id="3" creationId="{52642094-ED1E-DFB7-DF48-D5AFEDD64A1F}"/>
          </ac:spMkLst>
        </pc:spChg>
      </pc:sldChg>
      <pc:sldChg chg="del">
        <pc:chgData name="Herbert Xin" userId="e9a22dce-685b-4760-b3ee-62caa91fb046" providerId="ADAL" clId="{EAB2ACBF-9C0C-9849-BC15-8785A8B0CFA7}" dt="2024-05-04T08:20:51.398" v="1715" actId="2696"/>
        <pc:sldMkLst>
          <pc:docMk/>
          <pc:sldMk cId="2204388016" sldId="416"/>
        </pc:sldMkLst>
      </pc:sldChg>
      <pc:sldChg chg="del">
        <pc:chgData name="Herbert Xin" userId="e9a22dce-685b-4760-b3ee-62caa91fb046" providerId="ADAL" clId="{EAB2ACBF-9C0C-9849-BC15-8785A8B0CFA7}" dt="2024-05-04T12:08:01.209" v="2349" actId="2696"/>
        <pc:sldMkLst>
          <pc:docMk/>
          <pc:sldMk cId="2019771179" sldId="487"/>
        </pc:sldMkLst>
      </pc:sldChg>
      <pc:sldChg chg="del">
        <pc:chgData name="Herbert Xin" userId="e9a22dce-685b-4760-b3ee-62caa91fb046" providerId="ADAL" clId="{EAB2ACBF-9C0C-9849-BC15-8785A8B0CFA7}" dt="2024-05-04T12:08:01.211" v="2351" actId="2696"/>
        <pc:sldMkLst>
          <pc:docMk/>
          <pc:sldMk cId="3637961521" sldId="576"/>
        </pc:sldMkLst>
      </pc:sldChg>
      <pc:sldChg chg="addSp delSp modSp mod">
        <pc:chgData name="Herbert Xin" userId="e9a22dce-685b-4760-b3ee-62caa91fb046" providerId="ADAL" clId="{EAB2ACBF-9C0C-9849-BC15-8785A8B0CFA7}" dt="2024-05-04T14:49:15.608" v="3207" actId="478"/>
        <pc:sldMkLst>
          <pc:docMk/>
          <pc:sldMk cId="432260686" sldId="606"/>
        </pc:sldMkLst>
        <pc:spChg chg="mod">
          <ac:chgData name="Herbert Xin" userId="e9a22dce-685b-4760-b3ee-62caa91fb046" providerId="ADAL" clId="{EAB2ACBF-9C0C-9849-BC15-8785A8B0CFA7}" dt="2024-05-04T06:09:29.673" v="372" actId="20577"/>
          <ac:spMkLst>
            <pc:docMk/>
            <pc:sldMk cId="432260686" sldId="606"/>
            <ac:spMk id="2" creationId="{F6475524-8D08-226B-D6C2-758C52A70257}"/>
          </ac:spMkLst>
        </pc:spChg>
        <pc:spChg chg="del">
          <ac:chgData name="Herbert Xin" userId="e9a22dce-685b-4760-b3ee-62caa91fb046" providerId="ADAL" clId="{EAB2ACBF-9C0C-9849-BC15-8785A8B0CFA7}" dt="2024-05-04T04:21:31.171" v="3" actId="478"/>
          <ac:spMkLst>
            <pc:docMk/>
            <pc:sldMk cId="432260686" sldId="606"/>
            <ac:spMk id="3" creationId="{84399C5B-9B5C-23D3-1D4B-C90B20325522}"/>
          </ac:spMkLst>
        </pc:spChg>
        <pc:spChg chg="del">
          <ac:chgData name="Herbert Xin" userId="e9a22dce-685b-4760-b3ee-62caa91fb046" providerId="ADAL" clId="{EAB2ACBF-9C0C-9849-BC15-8785A8B0CFA7}" dt="2024-05-04T04:21:33.266" v="4" actId="478"/>
          <ac:spMkLst>
            <pc:docMk/>
            <pc:sldMk cId="432260686" sldId="606"/>
            <ac:spMk id="5" creationId="{0B5992DA-E1A9-0FBF-F9C9-E2C67494D1E2}"/>
          </ac:spMkLst>
        </pc:spChg>
        <pc:spChg chg="add mod">
          <ac:chgData name="Herbert Xin" userId="e9a22dce-685b-4760-b3ee-62caa91fb046" providerId="ADAL" clId="{EAB2ACBF-9C0C-9849-BC15-8785A8B0CFA7}" dt="2024-05-04T04:30:36.008" v="201" actId="1076"/>
          <ac:spMkLst>
            <pc:docMk/>
            <pc:sldMk cId="432260686" sldId="606"/>
            <ac:spMk id="6" creationId="{4A1C16F3-1E4D-34BB-D56E-6DBBE88959E4}"/>
          </ac:spMkLst>
        </pc:spChg>
        <pc:spChg chg="add mod">
          <ac:chgData name="Herbert Xin" userId="e9a22dce-685b-4760-b3ee-62caa91fb046" providerId="ADAL" clId="{EAB2ACBF-9C0C-9849-BC15-8785A8B0CFA7}" dt="2024-05-04T04:30:33.258" v="200" actId="1036"/>
          <ac:spMkLst>
            <pc:docMk/>
            <pc:sldMk cId="432260686" sldId="606"/>
            <ac:spMk id="7" creationId="{2DB07C03-147B-C276-77E1-09AC5AC4AD09}"/>
          </ac:spMkLst>
        </pc:spChg>
        <pc:spChg chg="add del mod">
          <ac:chgData name="Herbert Xin" userId="e9a22dce-685b-4760-b3ee-62caa91fb046" providerId="ADAL" clId="{EAB2ACBF-9C0C-9849-BC15-8785A8B0CFA7}" dt="2024-05-04T14:49:02.090" v="3201" actId="478"/>
          <ac:spMkLst>
            <pc:docMk/>
            <pc:sldMk cId="432260686" sldId="606"/>
            <ac:spMk id="8" creationId="{B83559F1-BF87-9F96-1E30-E762BBC5A4F7}"/>
          </ac:spMkLst>
        </pc:spChg>
        <pc:spChg chg="add del mod">
          <ac:chgData name="Herbert Xin" userId="e9a22dce-685b-4760-b3ee-62caa91fb046" providerId="ADAL" clId="{EAB2ACBF-9C0C-9849-BC15-8785A8B0CFA7}" dt="2024-05-04T14:49:02.090" v="3201" actId="478"/>
          <ac:spMkLst>
            <pc:docMk/>
            <pc:sldMk cId="432260686" sldId="606"/>
            <ac:spMk id="9" creationId="{DDD1397A-1A4A-45C7-9DC3-E6EF81ADC4D3}"/>
          </ac:spMkLst>
        </pc:spChg>
        <pc:spChg chg="add del mod">
          <ac:chgData name="Herbert Xin" userId="e9a22dce-685b-4760-b3ee-62caa91fb046" providerId="ADAL" clId="{EAB2ACBF-9C0C-9849-BC15-8785A8B0CFA7}" dt="2024-05-04T14:49:13.629" v="3205" actId="478"/>
          <ac:spMkLst>
            <pc:docMk/>
            <pc:sldMk cId="432260686" sldId="606"/>
            <ac:spMk id="10" creationId="{AC127D2E-3949-AED6-7509-520AB820704A}"/>
          </ac:spMkLst>
        </pc:spChg>
        <pc:spChg chg="add del mod">
          <ac:chgData name="Herbert Xin" userId="e9a22dce-685b-4760-b3ee-62caa91fb046" providerId="ADAL" clId="{EAB2ACBF-9C0C-9849-BC15-8785A8B0CFA7}" dt="2024-05-04T14:49:15.608" v="3207" actId="478"/>
          <ac:spMkLst>
            <pc:docMk/>
            <pc:sldMk cId="432260686" sldId="606"/>
            <ac:spMk id="27" creationId="{0638B15F-9147-EBD7-79D0-B8383D795216}"/>
          </ac:spMkLst>
        </pc:spChg>
        <pc:spChg chg="add del mod">
          <ac:chgData name="Herbert Xin" userId="e9a22dce-685b-4760-b3ee-62caa91fb046" providerId="ADAL" clId="{EAB2ACBF-9C0C-9849-BC15-8785A8B0CFA7}" dt="2024-05-04T14:49:15.608" v="3207" actId="478"/>
          <ac:spMkLst>
            <pc:docMk/>
            <pc:sldMk cId="432260686" sldId="606"/>
            <ac:spMk id="41" creationId="{F98ADDC4-0E27-4941-0266-5A2B7351C3F0}"/>
          </ac:spMkLst>
        </pc:spChg>
        <pc:spChg chg="add del mod">
          <ac:chgData name="Herbert Xin" userId="e9a22dce-685b-4760-b3ee-62caa91fb046" providerId="ADAL" clId="{EAB2ACBF-9C0C-9849-BC15-8785A8B0CFA7}" dt="2024-05-04T14:49:02.090" v="3201" actId="478"/>
          <ac:spMkLst>
            <pc:docMk/>
            <pc:sldMk cId="432260686" sldId="606"/>
            <ac:spMk id="44" creationId="{A967FCE5-4249-AB6F-210D-2F2A3EDBFD5C}"/>
          </ac:spMkLst>
        </pc:spChg>
        <pc:spChg chg="add del mod">
          <ac:chgData name="Herbert Xin" userId="e9a22dce-685b-4760-b3ee-62caa91fb046" providerId="ADAL" clId="{EAB2ACBF-9C0C-9849-BC15-8785A8B0CFA7}" dt="2024-05-04T14:49:10.484" v="3202" actId="478"/>
          <ac:spMkLst>
            <pc:docMk/>
            <pc:sldMk cId="432260686" sldId="606"/>
            <ac:spMk id="45" creationId="{D7F19265-1056-4956-8B45-F1FE68D22F3D}"/>
          </ac:spMkLst>
        </pc:spChg>
        <pc:spChg chg="add del mod">
          <ac:chgData name="Herbert Xin" userId="e9a22dce-685b-4760-b3ee-62caa91fb046" providerId="ADAL" clId="{EAB2ACBF-9C0C-9849-BC15-8785A8B0CFA7}" dt="2024-05-04T14:49:02.090" v="3201" actId="478"/>
          <ac:spMkLst>
            <pc:docMk/>
            <pc:sldMk cId="432260686" sldId="606"/>
            <ac:spMk id="46" creationId="{4DD7CC10-4818-EAE7-177F-95983099F54C}"/>
          </ac:spMkLst>
        </pc:spChg>
        <pc:spChg chg="add del mod">
          <ac:chgData name="Herbert Xin" userId="e9a22dce-685b-4760-b3ee-62caa91fb046" providerId="ADAL" clId="{EAB2ACBF-9C0C-9849-BC15-8785A8B0CFA7}" dt="2024-05-04T14:49:02.090" v="3201" actId="478"/>
          <ac:spMkLst>
            <pc:docMk/>
            <pc:sldMk cId="432260686" sldId="606"/>
            <ac:spMk id="47" creationId="{416B2DFD-CB22-B9D1-32B4-6A542A2BDD87}"/>
          </ac:spMkLst>
        </pc:spChg>
        <pc:spChg chg="add del mod">
          <ac:chgData name="Herbert Xin" userId="e9a22dce-685b-4760-b3ee-62caa91fb046" providerId="ADAL" clId="{EAB2ACBF-9C0C-9849-BC15-8785A8B0CFA7}" dt="2024-05-04T14:49:02.090" v="3201" actId="478"/>
          <ac:spMkLst>
            <pc:docMk/>
            <pc:sldMk cId="432260686" sldId="606"/>
            <ac:spMk id="48" creationId="{AAE88712-CCD9-9675-198F-D9AECAE2D6D7}"/>
          </ac:spMkLst>
        </pc:spChg>
        <pc:picChg chg="del">
          <ac:chgData name="Herbert Xin" userId="e9a22dce-685b-4760-b3ee-62caa91fb046" providerId="ADAL" clId="{EAB2ACBF-9C0C-9849-BC15-8785A8B0CFA7}" dt="2024-05-04T04:21:27.036" v="2" actId="478"/>
          <ac:picMkLst>
            <pc:docMk/>
            <pc:sldMk cId="432260686" sldId="606"/>
            <ac:picMk id="4" creationId="{2F5B40A4-6D1F-AEA1-FF49-5E14C11238BE}"/>
          </ac:picMkLst>
        </pc:picChg>
        <pc:picChg chg="add del mod">
          <ac:chgData name="Herbert Xin" userId="e9a22dce-685b-4760-b3ee-62caa91fb046" providerId="ADAL" clId="{EAB2ACBF-9C0C-9849-BC15-8785A8B0CFA7}" dt="2024-05-04T14:49:10.829" v="3203" actId="478"/>
          <ac:picMkLst>
            <pc:docMk/>
            <pc:sldMk cId="432260686" sldId="606"/>
            <ac:picMk id="43" creationId="{6DDCAC23-2ADD-B602-0223-0E8E2A807920}"/>
          </ac:picMkLst>
        </pc:picChg>
        <pc:cxnChg chg="add del mod">
          <ac:chgData name="Herbert Xin" userId="e9a22dce-685b-4760-b3ee-62caa91fb046" providerId="ADAL" clId="{EAB2ACBF-9C0C-9849-BC15-8785A8B0CFA7}" dt="2024-05-04T14:49:02.090" v="3201" actId="478"/>
          <ac:cxnSpMkLst>
            <pc:docMk/>
            <pc:sldMk cId="432260686" sldId="606"/>
            <ac:cxnSpMk id="12" creationId="{3D76363B-9521-3973-6F2E-76F62827E3A7}"/>
          </ac:cxnSpMkLst>
        </pc:cxnChg>
        <pc:cxnChg chg="add del mod">
          <ac:chgData name="Herbert Xin" userId="e9a22dce-685b-4760-b3ee-62caa91fb046" providerId="ADAL" clId="{EAB2ACBF-9C0C-9849-BC15-8785A8B0CFA7}" dt="2024-05-04T05:53:17.036" v="221" actId="478"/>
          <ac:cxnSpMkLst>
            <pc:docMk/>
            <pc:sldMk cId="432260686" sldId="606"/>
            <ac:cxnSpMk id="20" creationId="{4AB7215C-0E38-A37F-1A6D-63C444187595}"/>
          </ac:cxnSpMkLst>
        </pc:cxnChg>
        <pc:cxnChg chg="add del mod">
          <ac:chgData name="Herbert Xin" userId="e9a22dce-685b-4760-b3ee-62caa91fb046" providerId="ADAL" clId="{EAB2ACBF-9C0C-9849-BC15-8785A8B0CFA7}" dt="2024-05-04T05:53:29.087" v="224" actId="478"/>
          <ac:cxnSpMkLst>
            <pc:docMk/>
            <pc:sldMk cId="432260686" sldId="606"/>
            <ac:cxnSpMk id="22" creationId="{8308ABFC-DB98-9495-D2E5-D5248937ED58}"/>
          </ac:cxnSpMkLst>
        </pc:cxnChg>
        <pc:cxnChg chg="add del mod">
          <ac:chgData name="Herbert Xin" userId="e9a22dce-685b-4760-b3ee-62caa91fb046" providerId="ADAL" clId="{EAB2ACBF-9C0C-9849-BC15-8785A8B0CFA7}" dt="2024-05-04T14:49:13.053" v="3204" actId="478"/>
          <ac:cxnSpMkLst>
            <pc:docMk/>
            <pc:sldMk cId="432260686" sldId="606"/>
            <ac:cxnSpMk id="25" creationId="{2D5384FF-EA2F-F835-ECB1-01416A039A2D}"/>
          </ac:cxnSpMkLst>
        </pc:cxnChg>
        <pc:cxnChg chg="add del mod">
          <ac:chgData name="Herbert Xin" userId="e9a22dce-685b-4760-b3ee-62caa91fb046" providerId="ADAL" clId="{EAB2ACBF-9C0C-9849-BC15-8785A8B0CFA7}" dt="2024-05-04T14:49:14.175" v="3206" actId="478"/>
          <ac:cxnSpMkLst>
            <pc:docMk/>
            <pc:sldMk cId="432260686" sldId="606"/>
            <ac:cxnSpMk id="39" creationId="{F36A6A9C-F341-B5FA-216D-2990556A13AA}"/>
          </ac:cxnSpMkLst>
        </pc:cxnChg>
        <pc:cxnChg chg="add del mod">
          <ac:chgData name="Herbert Xin" userId="e9a22dce-685b-4760-b3ee-62caa91fb046" providerId="ADAL" clId="{EAB2ACBF-9C0C-9849-BC15-8785A8B0CFA7}" dt="2024-05-04T14:49:02.090" v="3201" actId="478"/>
          <ac:cxnSpMkLst>
            <pc:docMk/>
            <pc:sldMk cId="432260686" sldId="606"/>
            <ac:cxnSpMk id="50" creationId="{FE36D1F3-7326-A9D8-6945-E9E0AADDBE93}"/>
          </ac:cxnSpMkLst>
        </pc:cxnChg>
        <pc:cxnChg chg="add del mod">
          <ac:chgData name="Herbert Xin" userId="e9a22dce-685b-4760-b3ee-62caa91fb046" providerId="ADAL" clId="{EAB2ACBF-9C0C-9849-BC15-8785A8B0CFA7}" dt="2024-05-04T14:49:02.090" v="3201" actId="478"/>
          <ac:cxnSpMkLst>
            <pc:docMk/>
            <pc:sldMk cId="432260686" sldId="606"/>
            <ac:cxnSpMk id="52" creationId="{A9160BC6-0190-FD23-AD91-C825002B4AFB}"/>
          </ac:cxnSpMkLst>
        </pc:cxnChg>
        <pc:cxnChg chg="add del mod">
          <ac:chgData name="Herbert Xin" userId="e9a22dce-685b-4760-b3ee-62caa91fb046" providerId="ADAL" clId="{EAB2ACBF-9C0C-9849-BC15-8785A8B0CFA7}" dt="2024-05-04T14:49:02.090" v="3201" actId="478"/>
          <ac:cxnSpMkLst>
            <pc:docMk/>
            <pc:sldMk cId="432260686" sldId="606"/>
            <ac:cxnSpMk id="55" creationId="{AA554C75-5E87-9A58-78DB-18974F64B35A}"/>
          </ac:cxnSpMkLst>
        </pc:cxnChg>
      </pc:sldChg>
      <pc:sldChg chg="del">
        <pc:chgData name="Herbert Xin" userId="e9a22dce-685b-4760-b3ee-62caa91fb046" providerId="ADAL" clId="{EAB2ACBF-9C0C-9849-BC15-8785A8B0CFA7}" dt="2024-05-04T08:20:51.795" v="1729" actId="2696"/>
        <pc:sldMkLst>
          <pc:docMk/>
          <pc:sldMk cId="1424241924" sldId="607"/>
        </pc:sldMkLst>
      </pc:sldChg>
      <pc:sldChg chg="del">
        <pc:chgData name="Herbert Xin" userId="e9a22dce-685b-4760-b3ee-62caa91fb046" providerId="ADAL" clId="{EAB2ACBF-9C0C-9849-BC15-8785A8B0CFA7}" dt="2024-05-04T08:20:51.963" v="1738" actId="2696"/>
        <pc:sldMkLst>
          <pc:docMk/>
          <pc:sldMk cId="4013331314" sldId="608"/>
        </pc:sldMkLst>
      </pc:sldChg>
      <pc:sldChg chg="del">
        <pc:chgData name="Herbert Xin" userId="e9a22dce-685b-4760-b3ee-62caa91fb046" providerId="ADAL" clId="{EAB2ACBF-9C0C-9849-BC15-8785A8B0CFA7}" dt="2024-05-04T08:20:51.623" v="1723" actId="2696"/>
        <pc:sldMkLst>
          <pc:docMk/>
          <pc:sldMk cId="1743093324" sldId="609"/>
        </pc:sldMkLst>
      </pc:sldChg>
      <pc:sldChg chg="del">
        <pc:chgData name="Herbert Xin" userId="e9a22dce-685b-4760-b3ee-62caa91fb046" providerId="ADAL" clId="{EAB2ACBF-9C0C-9849-BC15-8785A8B0CFA7}" dt="2024-05-04T08:20:51.856" v="1733" actId="2696"/>
        <pc:sldMkLst>
          <pc:docMk/>
          <pc:sldMk cId="1063361599" sldId="610"/>
        </pc:sldMkLst>
      </pc:sldChg>
      <pc:sldChg chg="del">
        <pc:chgData name="Herbert Xin" userId="e9a22dce-685b-4760-b3ee-62caa91fb046" providerId="ADAL" clId="{EAB2ACBF-9C0C-9849-BC15-8785A8B0CFA7}" dt="2024-05-04T08:20:51.726" v="1726" actId="2696"/>
        <pc:sldMkLst>
          <pc:docMk/>
          <pc:sldMk cId="3931711266" sldId="611"/>
        </pc:sldMkLst>
      </pc:sldChg>
      <pc:sldChg chg="del">
        <pc:chgData name="Herbert Xin" userId="e9a22dce-685b-4760-b3ee-62caa91fb046" providerId="ADAL" clId="{EAB2ACBF-9C0C-9849-BC15-8785A8B0CFA7}" dt="2024-05-04T08:20:51.605" v="1721" actId="2696"/>
        <pc:sldMkLst>
          <pc:docMk/>
          <pc:sldMk cId="697389524" sldId="612"/>
        </pc:sldMkLst>
      </pc:sldChg>
      <pc:sldChg chg="del">
        <pc:chgData name="Herbert Xin" userId="e9a22dce-685b-4760-b3ee-62caa91fb046" providerId="ADAL" clId="{EAB2ACBF-9C0C-9849-BC15-8785A8B0CFA7}" dt="2024-05-04T08:20:52.055" v="1741" actId="2696"/>
        <pc:sldMkLst>
          <pc:docMk/>
          <pc:sldMk cId="3847109830" sldId="613"/>
        </pc:sldMkLst>
      </pc:sldChg>
      <pc:sldChg chg="del">
        <pc:chgData name="Herbert Xin" userId="e9a22dce-685b-4760-b3ee-62caa91fb046" providerId="ADAL" clId="{EAB2ACBF-9C0C-9849-BC15-8785A8B0CFA7}" dt="2024-05-04T08:20:52.026" v="1740" actId="2696"/>
        <pc:sldMkLst>
          <pc:docMk/>
          <pc:sldMk cId="745070396" sldId="614"/>
        </pc:sldMkLst>
      </pc:sldChg>
      <pc:sldChg chg="del">
        <pc:chgData name="Herbert Xin" userId="e9a22dce-685b-4760-b3ee-62caa91fb046" providerId="ADAL" clId="{EAB2ACBF-9C0C-9849-BC15-8785A8B0CFA7}" dt="2024-05-04T08:20:51.964" v="1739" actId="2696"/>
        <pc:sldMkLst>
          <pc:docMk/>
          <pc:sldMk cId="2558125288" sldId="616"/>
        </pc:sldMkLst>
      </pc:sldChg>
      <pc:sldChg chg="del">
        <pc:chgData name="Herbert Xin" userId="e9a22dce-685b-4760-b3ee-62caa91fb046" providerId="ADAL" clId="{EAB2ACBF-9C0C-9849-BC15-8785A8B0CFA7}" dt="2024-05-04T08:20:51.726" v="1727" actId="2696"/>
        <pc:sldMkLst>
          <pc:docMk/>
          <pc:sldMk cId="36982055" sldId="617"/>
        </pc:sldMkLst>
      </pc:sldChg>
      <pc:sldChg chg="del">
        <pc:chgData name="Herbert Xin" userId="e9a22dce-685b-4760-b3ee-62caa91fb046" providerId="ADAL" clId="{EAB2ACBF-9C0C-9849-BC15-8785A8B0CFA7}" dt="2024-05-04T08:20:51.622" v="1722" actId="2696"/>
        <pc:sldMkLst>
          <pc:docMk/>
          <pc:sldMk cId="3063263875" sldId="618"/>
        </pc:sldMkLst>
      </pc:sldChg>
      <pc:sldChg chg="del">
        <pc:chgData name="Herbert Xin" userId="e9a22dce-685b-4760-b3ee-62caa91fb046" providerId="ADAL" clId="{EAB2ACBF-9C0C-9849-BC15-8785A8B0CFA7}" dt="2024-05-04T08:20:51.855" v="1732" actId="2696"/>
        <pc:sldMkLst>
          <pc:docMk/>
          <pc:sldMk cId="184877115" sldId="619"/>
        </pc:sldMkLst>
      </pc:sldChg>
      <pc:sldChg chg="del">
        <pc:chgData name="Herbert Xin" userId="e9a22dce-685b-4760-b3ee-62caa91fb046" providerId="ADAL" clId="{EAB2ACBF-9C0C-9849-BC15-8785A8B0CFA7}" dt="2024-05-04T08:20:51.796" v="1730" actId="2696"/>
        <pc:sldMkLst>
          <pc:docMk/>
          <pc:sldMk cId="1530526283" sldId="620"/>
        </pc:sldMkLst>
      </pc:sldChg>
      <pc:sldChg chg="del">
        <pc:chgData name="Herbert Xin" userId="e9a22dce-685b-4760-b3ee-62caa91fb046" providerId="ADAL" clId="{EAB2ACBF-9C0C-9849-BC15-8785A8B0CFA7}" dt="2024-05-04T08:20:51.503" v="1718" actId="2696"/>
        <pc:sldMkLst>
          <pc:docMk/>
          <pc:sldMk cId="1737151701" sldId="621"/>
        </pc:sldMkLst>
      </pc:sldChg>
      <pc:sldChg chg="del">
        <pc:chgData name="Herbert Xin" userId="e9a22dce-685b-4760-b3ee-62caa91fb046" providerId="ADAL" clId="{EAB2ACBF-9C0C-9849-BC15-8785A8B0CFA7}" dt="2024-05-04T08:20:51.502" v="1717" actId="2696"/>
        <pc:sldMkLst>
          <pc:docMk/>
          <pc:sldMk cId="4254727072" sldId="623"/>
        </pc:sldMkLst>
      </pc:sldChg>
      <pc:sldChg chg="del">
        <pc:chgData name="Herbert Xin" userId="e9a22dce-685b-4760-b3ee-62caa91fb046" providerId="ADAL" clId="{EAB2ACBF-9C0C-9849-BC15-8785A8B0CFA7}" dt="2024-05-04T08:20:51.535" v="1719" actId="2696"/>
        <pc:sldMkLst>
          <pc:docMk/>
          <pc:sldMk cId="2452293383" sldId="624"/>
        </pc:sldMkLst>
      </pc:sldChg>
      <pc:sldChg chg="del">
        <pc:chgData name="Herbert Xin" userId="e9a22dce-685b-4760-b3ee-62caa91fb046" providerId="ADAL" clId="{EAB2ACBF-9C0C-9849-BC15-8785A8B0CFA7}" dt="2024-05-04T08:20:51.664" v="1724" actId="2696"/>
        <pc:sldMkLst>
          <pc:docMk/>
          <pc:sldMk cId="3782330199" sldId="625"/>
        </pc:sldMkLst>
      </pc:sldChg>
      <pc:sldChg chg="del">
        <pc:chgData name="Herbert Xin" userId="e9a22dce-685b-4760-b3ee-62caa91fb046" providerId="ADAL" clId="{EAB2ACBF-9C0C-9849-BC15-8785A8B0CFA7}" dt="2024-05-04T08:20:51.910" v="1734" actId="2696"/>
        <pc:sldMkLst>
          <pc:docMk/>
          <pc:sldMk cId="2429406375" sldId="626"/>
        </pc:sldMkLst>
      </pc:sldChg>
      <pc:sldChg chg="del">
        <pc:chgData name="Herbert Xin" userId="e9a22dce-685b-4760-b3ee-62caa91fb046" providerId="ADAL" clId="{EAB2ACBF-9C0C-9849-BC15-8785A8B0CFA7}" dt="2024-05-04T08:20:51.713" v="1725" actId="2696"/>
        <pc:sldMkLst>
          <pc:docMk/>
          <pc:sldMk cId="4073776730" sldId="627"/>
        </pc:sldMkLst>
      </pc:sldChg>
      <pc:sldChg chg="del">
        <pc:chgData name="Herbert Xin" userId="e9a22dce-685b-4760-b3ee-62caa91fb046" providerId="ADAL" clId="{EAB2ACBF-9C0C-9849-BC15-8785A8B0CFA7}" dt="2024-05-04T08:20:51.791" v="1728" actId="2696"/>
        <pc:sldMkLst>
          <pc:docMk/>
          <pc:sldMk cId="2647073837" sldId="628"/>
        </pc:sldMkLst>
      </pc:sldChg>
      <pc:sldChg chg="del">
        <pc:chgData name="Herbert Xin" userId="e9a22dce-685b-4760-b3ee-62caa91fb046" providerId="ADAL" clId="{EAB2ACBF-9C0C-9849-BC15-8785A8B0CFA7}" dt="2024-05-04T08:20:51.945" v="1736" actId="2696"/>
        <pc:sldMkLst>
          <pc:docMk/>
          <pc:sldMk cId="1020532590" sldId="629"/>
        </pc:sldMkLst>
      </pc:sldChg>
      <pc:sldChg chg="del">
        <pc:chgData name="Herbert Xin" userId="e9a22dce-685b-4760-b3ee-62caa91fb046" providerId="ADAL" clId="{EAB2ACBF-9C0C-9849-BC15-8785A8B0CFA7}" dt="2024-05-04T08:20:51.841" v="1731" actId="2696"/>
        <pc:sldMkLst>
          <pc:docMk/>
          <pc:sldMk cId="522638026" sldId="630"/>
        </pc:sldMkLst>
      </pc:sldChg>
      <pc:sldChg chg="del">
        <pc:chgData name="Herbert Xin" userId="e9a22dce-685b-4760-b3ee-62caa91fb046" providerId="ADAL" clId="{EAB2ACBF-9C0C-9849-BC15-8785A8B0CFA7}" dt="2024-05-04T08:20:51.480" v="1716" actId="2696"/>
        <pc:sldMkLst>
          <pc:docMk/>
          <pc:sldMk cId="3881259412" sldId="631"/>
        </pc:sldMkLst>
      </pc:sldChg>
      <pc:sldChg chg="del">
        <pc:chgData name="Herbert Xin" userId="e9a22dce-685b-4760-b3ee-62caa91fb046" providerId="ADAL" clId="{EAB2ACBF-9C0C-9849-BC15-8785A8B0CFA7}" dt="2024-05-04T08:20:51.590" v="1720" actId="2696"/>
        <pc:sldMkLst>
          <pc:docMk/>
          <pc:sldMk cId="3403630407" sldId="632"/>
        </pc:sldMkLst>
      </pc:sldChg>
      <pc:sldChg chg="del">
        <pc:chgData name="Herbert Xin" userId="e9a22dce-685b-4760-b3ee-62caa91fb046" providerId="ADAL" clId="{EAB2ACBF-9C0C-9849-BC15-8785A8B0CFA7}" dt="2024-05-04T12:08:01.209" v="2348" actId="2696"/>
        <pc:sldMkLst>
          <pc:docMk/>
          <pc:sldMk cId="3268585514" sldId="633"/>
        </pc:sldMkLst>
      </pc:sldChg>
      <pc:sldChg chg="del">
        <pc:chgData name="Herbert Xin" userId="e9a22dce-685b-4760-b3ee-62caa91fb046" providerId="ADAL" clId="{EAB2ACBF-9C0C-9849-BC15-8785A8B0CFA7}" dt="2024-05-04T12:08:01.187" v="2343" actId="2696"/>
        <pc:sldMkLst>
          <pc:docMk/>
          <pc:sldMk cId="1126382640" sldId="634"/>
        </pc:sldMkLst>
      </pc:sldChg>
      <pc:sldChg chg="del">
        <pc:chgData name="Herbert Xin" userId="e9a22dce-685b-4760-b3ee-62caa91fb046" providerId="ADAL" clId="{EAB2ACBF-9C0C-9849-BC15-8785A8B0CFA7}" dt="2024-05-04T12:08:01.210" v="2350" actId="2696"/>
        <pc:sldMkLst>
          <pc:docMk/>
          <pc:sldMk cId="3181699855" sldId="635"/>
        </pc:sldMkLst>
      </pc:sldChg>
      <pc:sldChg chg="del">
        <pc:chgData name="Herbert Xin" userId="e9a22dce-685b-4760-b3ee-62caa91fb046" providerId="ADAL" clId="{EAB2ACBF-9C0C-9849-BC15-8785A8B0CFA7}" dt="2024-05-04T12:08:01.208" v="2347" actId="2696"/>
        <pc:sldMkLst>
          <pc:docMk/>
          <pc:sldMk cId="3719654062" sldId="636"/>
        </pc:sldMkLst>
      </pc:sldChg>
      <pc:sldChg chg="del">
        <pc:chgData name="Herbert Xin" userId="e9a22dce-685b-4760-b3ee-62caa91fb046" providerId="ADAL" clId="{EAB2ACBF-9C0C-9849-BC15-8785A8B0CFA7}" dt="2024-05-04T12:08:01.208" v="2346" actId="2696"/>
        <pc:sldMkLst>
          <pc:docMk/>
          <pc:sldMk cId="780368217" sldId="637"/>
        </pc:sldMkLst>
      </pc:sldChg>
      <pc:sldChg chg="del">
        <pc:chgData name="Herbert Xin" userId="e9a22dce-685b-4760-b3ee-62caa91fb046" providerId="ADAL" clId="{EAB2ACBF-9C0C-9849-BC15-8785A8B0CFA7}" dt="2024-05-04T12:08:01.194" v="2344" actId="2696"/>
        <pc:sldMkLst>
          <pc:docMk/>
          <pc:sldMk cId="661771250" sldId="638"/>
        </pc:sldMkLst>
      </pc:sldChg>
      <pc:sldChg chg="del">
        <pc:chgData name="Herbert Xin" userId="e9a22dce-685b-4760-b3ee-62caa91fb046" providerId="ADAL" clId="{EAB2ACBF-9C0C-9849-BC15-8785A8B0CFA7}" dt="2024-05-04T12:08:01.202" v="2345" actId="2696"/>
        <pc:sldMkLst>
          <pc:docMk/>
          <pc:sldMk cId="1826999222" sldId="639"/>
        </pc:sldMkLst>
      </pc:sldChg>
      <pc:sldChg chg="del">
        <pc:chgData name="Herbert Xin" userId="e9a22dce-685b-4760-b3ee-62caa91fb046" providerId="ADAL" clId="{EAB2ACBF-9C0C-9849-BC15-8785A8B0CFA7}" dt="2024-05-04T12:08:01.185" v="2342" actId="2696"/>
        <pc:sldMkLst>
          <pc:docMk/>
          <pc:sldMk cId="3490319925" sldId="640"/>
        </pc:sldMkLst>
      </pc:sldChg>
      <pc:sldChg chg="del">
        <pc:chgData name="Herbert Xin" userId="e9a22dce-685b-4760-b3ee-62caa91fb046" providerId="ADAL" clId="{EAB2ACBF-9C0C-9849-BC15-8785A8B0CFA7}" dt="2024-05-04T06:09:14.849" v="349" actId="2696"/>
        <pc:sldMkLst>
          <pc:docMk/>
          <pc:sldMk cId="3069120814" sldId="641"/>
        </pc:sldMkLst>
      </pc:sldChg>
      <pc:sldChg chg="del">
        <pc:chgData name="Herbert Xin" userId="e9a22dce-685b-4760-b3ee-62caa91fb046" providerId="ADAL" clId="{EAB2ACBF-9C0C-9849-BC15-8785A8B0CFA7}" dt="2024-05-04T08:20:51.946" v="1737" actId="2696"/>
        <pc:sldMkLst>
          <pc:docMk/>
          <pc:sldMk cId="3461136244" sldId="642"/>
        </pc:sldMkLst>
      </pc:sldChg>
      <pc:sldChg chg="del">
        <pc:chgData name="Herbert Xin" userId="e9a22dce-685b-4760-b3ee-62caa91fb046" providerId="ADAL" clId="{EAB2ACBF-9C0C-9849-BC15-8785A8B0CFA7}" dt="2024-05-04T08:20:51.911" v="1735" actId="2696"/>
        <pc:sldMkLst>
          <pc:docMk/>
          <pc:sldMk cId="1619711444" sldId="643"/>
        </pc:sldMkLst>
      </pc:sldChg>
      <pc:sldChg chg="addSp delSp modSp add mod">
        <pc:chgData name="Herbert Xin" userId="e9a22dce-685b-4760-b3ee-62caa91fb046" providerId="ADAL" clId="{EAB2ACBF-9C0C-9849-BC15-8785A8B0CFA7}" dt="2024-05-04T14:57:33.207" v="3281" actId="478"/>
        <pc:sldMkLst>
          <pc:docMk/>
          <pc:sldMk cId="2750754798" sldId="644"/>
        </pc:sldMkLst>
        <pc:spChg chg="mod">
          <ac:chgData name="Herbert Xin" userId="e9a22dce-685b-4760-b3ee-62caa91fb046" providerId="ADAL" clId="{EAB2ACBF-9C0C-9849-BC15-8785A8B0CFA7}" dt="2024-05-04T08:03:04.551" v="1555" actId="20577"/>
          <ac:spMkLst>
            <pc:docMk/>
            <pc:sldMk cId="2750754798" sldId="644"/>
            <ac:spMk id="2" creationId="{F6475524-8D08-226B-D6C2-758C52A70257}"/>
          </ac:spMkLst>
        </pc:spChg>
        <pc:spChg chg="add mod">
          <ac:chgData name="Herbert Xin" userId="e9a22dce-685b-4760-b3ee-62caa91fb046" providerId="ADAL" clId="{EAB2ACBF-9C0C-9849-BC15-8785A8B0CFA7}" dt="2024-05-04T06:10:20.673" v="402" actId="20577"/>
          <ac:spMkLst>
            <pc:docMk/>
            <pc:sldMk cId="2750754798" sldId="644"/>
            <ac:spMk id="3" creationId="{0007820C-A6C3-2469-973B-1AEA70780161}"/>
          </ac:spMkLst>
        </pc:spChg>
        <pc:spChg chg="add mod">
          <ac:chgData name="Herbert Xin" userId="e9a22dce-685b-4760-b3ee-62caa91fb046" providerId="ADAL" clId="{EAB2ACBF-9C0C-9849-BC15-8785A8B0CFA7}" dt="2024-05-04T06:10:58.804" v="436" actId="1076"/>
          <ac:spMkLst>
            <pc:docMk/>
            <pc:sldMk cId="2750754798" sldId="644"/>
            <ac:spMk id="4" creationId="{11799981-841B-A293-E6AB-128E5F798C7B}"/>
          </ac:spMkLst>
        </pc:spChg>
        <pc:spChg chg="add del mod">
          <ac:chgData name="Herbert Xin" userId="e9a22dce-685b-4760-b3ee-62caa91fb046" providerId="ADAL" clId="{EAB2ACBF-9C0C-9849-BC15-8785A8B0CFA7}" dt="2024-05-04T07:56:02.578" v="1458" actId="478"/>
          <ac:spMkLst>
            <pc:docMk/>
            <pc:sldMk cId="2750754798" sldId="644"/>
            <ac:spMk id="5" creationId="{F52B99C3-B8BC-C75C-7911-A477E4B74E14}"/>
          </ac:spMkLst>
        </pc:spChg>
        <pc:spChg chg="del">
          <ac:chgData name="Herbert Xin" userId="e9a22dce-685b-4760-b3ee-62caa91fb046" providerId="ADAL" clId="{EAB2ACBF-9C0C-9849-BC15-8785A8B0CFA7}" dt="2024-05-04T06:09:52.298" v="384" actId="478"/>
          <ac:spMkLst>
            <pc:docMk/>
            <pc:sldMk cId="2750754798" sldId="644"/>
            <ac:spMk id="6" creationId="{4A1C16F3-1E4D-34BB-D56E-6DBBE88959E4}"/>
          </ac:spMkLst>
        </pc:spChg>
        <pc:spChg chg="del">
          <ac:chgData name="Herbert Xin" userId="e9a22dce-685b-4760-b3ee-62caa91fb046" providerId="ADAL" clId="{EAB2ACBF-9C0C-9849-BC15-8785A8B0CFA7}" dt="2024-05-04T06:09:54.677" v="385" actId="478"/>
          <ac:spMkLst>
            <pc:docMk/>
            <pc:sldMk cId="2750754798" sldId="644"/>
            <ac:spMk id="7" creationId="{2DB07C03-147B-C276-77E1-09AC5AC4AD09}"/>
          </ac:spMkLst>
        </pc:spChg>
        <pc:spChg chg="del">
          <ac:chgData name="Herbert Xin" userId="e9a22dce-685b-4760-b3ee-62caa91fb046" providerId="ADAL" clId="{EAB2ACBF-9C0C-9849-BC15-8785A8B0CFA7}" dt="2024-05-04T06:09:52.298" v="384" actId="478"/>
          <ac:spMkLst>
            <pc:docMk/>
            <pc:sldMk cId="2750754798" sldId="644"/>
            <ac:spMk id="8" creationId="{B83559F1-BF87-9F96-1E30-E762BBC5A4F7}"/>
          </ac:spMkLst>
        </pc:spChg>
        <pc:spChg chg="del">
          <ac:chgData name="Herbert Xin" userId="e9a22dce-685b-4760-b3ee-62caa91fb046" providerId="ADAL" clId="{EAB2ACBF-9C0C-9849-BC15-8785A8B0CFA7}" dt="2024-05-04T06:09:52.298" v="384" actId="478"/>
          <ac:spMkLst>
            <pc:docMk/>
            <pc:sldMk cId="2750754798" sldId="644"/>
            <ac:spMk id="9" creationId="{DDD1397A-1A4A-45C7-9DC3-E6EF81ADC4D3}"/>
          </ac:spMkLst>
        </pc:spChg>
        <pc:spChg chg="del">
          <ac:chgData name="Herbert Xin" userId="e9a22dce-685b-4760-b3ee-62caa91fb046" providerId="ADAL" clId="{EAB2ACBF-9C0C-9849-BC15-8785A8B0CFA7}" dt="2024-05-04T06:09:52.298" v="384" actId="478"/>
          <ac:spMkLst>
            <pc:docMk/>
            <pc:sldMk cId="2750754798" sldId="644"/>
            <ac:spMk id="10" creationId="{AC127D2E-3949-AED6-7509-520AB820704A}"/>
          </ac:spMkLst>
        </pc:spChg>
        <pc:spChg chg="add del mod">
          <ac:chgData name="Herbert Xin" userId="e9a22dce-685b-4760-b3ee-62caa91fb046" providerId="ADAL" clId="{EAB2ACBF-9C0C-9849-BC15-8785A8B0CFA7}" dt="2024-05-04T07:56:02.578" v="1458" actId="478"/>
          <ac:spMkLst>
            <pc:docMk/>
            <pc:sldMk cId="2750754798" sldId="644"/>
            <ac:spMk id="11" creationId="{4F5020EE-000B-9B92-445F-34AA7288754D}"/>
          </ac:spMkLst>
        </pc:spChg>
        <pc:spChg chg="add mod">
          <ac:chgData name="Herbert Xin" userId="e9a22dce-685b-4760-b3ee-62caa91fb046" providerId="ADAL" clId="{EAB2ACBF-9C0C-9849-BC15-8785A8B0CFA7}" dt="2024-05-04T07:56:05.166" v="1459" actId="1076"/>
          <ac:spMkLst>
            <pc:docMk/>
            <pc:sldMk cId="2750754798" sldId="644"/>
            <ac:spMk id="13" creationId="{C90133B5-C503-69D6-B200-F55C551FF8A0}"/>
          </ac:spMkLst>
        </pc:spChg>
        <pc:spChg chg="add mod">
          <ac:chgData name="Herbert Xin" userId="e9a22dce-685b-4760-b3ee-62caa91fb046" providerId="ADAL" clId="{EAB2ACBF-9C0C-9849-BC15-8785A8B0CFA7}" dt="2024-05-04T08:00:48.633" v="1481" actId="1036"/>
          <ac:spMkLst>
            <pc:docMk/>
            <pc:sldMk cId="2750754798" sldId="644"/>
            <ac:spMk id="14" creationId="{B990D040-9383-0392-C308-A054911F5F1E}"/>
          </ac:spMkLst>
        </pc:spChg>
        <pc:spChg chg="add del mod">
          <ac:chgData name="Herbert Xin" userId="e9a22dce-685b-4760-b3ee-62caa91fb046" providerId="ADAL" clId="{EAB2ACBF-9C0C-9849-BC15-8785A8B0CFA7}" dt="2024-05-04T07:51:20.784" v="1261" actId="478"/>
          <ac:spMkLst>
            <pc:docMk/>
            <pc:sldMk cId="2750754798" sldId="644"/>
            <ac:spMk id="15" creationId="{FF2ED894-19DD-78AB-D906-07DF7FFF9EA1}"/>
          </ac:spMkLst>
        </pc:spChg>
        <pc:spChg chg="add mod">
          <ac:chgData name="Herbert Xin" userId="e9a22dce-685b-4760-b3ee-62caa91fb046" providerId="ADAL" clId="{EAB2ACBF-9C0C-9849-BC15-8785A8B0CFA7}" dt="2024-05-04T06:17:53.105" v="563" actId="114"/>
          <ac:spMkLst>
            <pc:docMk/>
            <pc:sldMk cId="2750754798" sldId="644"/>
            <ac:spMk id="16" creationId="{4CCDC7AC-6CD1-DDA9-CD68-FACD746F9ECD}"/>
          </ac:spMkLst>
        </pc:spChg>
        <pc:spChg chg="add mod">
          <ac:chgData name="Herbert Xin" userId="e9a22dce-685b-4760-b3ee-62caa91fb046" providerId="ADAL" clId="{EAB2ACBF-9C0C-9849-BC15-8785A8B0CFA7}" dt="2024-05-04T06:23:39.574" v="790" actId="404"/>
          <ac:spMkLst>
            <pc:docMk/>
            <pc:sldMk cId="2750754798" sldId="644"/>
            <ac:spMk id="17" creationId="{8EC04F36-E126-22DF-E4F5-594A2DFF3F76}"/>
          </ac:spMkLst>
        </pc:spChg>
        <pc:spChg chg="add mod">
          <ac:chgData name="Herbert Xin" userId="e9a22dce-685b-4760-b3ee-62caa91fb046" providerId="ADAL" clId="{EAB2ACBF-9C0C-9849-BC15-8785A8B0CFA7}" dt="2024-05-04T06:23:39.574" v="790" actId="404"/>
          <ac:spMkLst>
            <pc:docMk/>
            <pc:sldMk cId="2750754798" sldId="644"/>
            <ac:spMk id="18" creationId="{54BB1F7B-9C37-78BA-0940-F0EA2BB67DF2}"/>
          </ac:spMkLst>
        </pc:spChg>
        <pc:spChg chg="add mod">
          <ac:chgData name="Herbert Xin" userId="e9a22dce-685b-4760-b3ee-62caa91fb046" providerId="ADAL" clId="{EAB2ACBF-9C0C-9849-BC15-8785A8B0CFA7}" dt="2024-05-04T06:23:39.574" v="790" actId="404"/>
          <ac:spMkLst>
            <pc:docMk/>
            <pc:sldMk cId="2750754798" sldId="644"/>
            <ac:spMk id="19" creationId="{6D8B157F-CA7F-247B-D39E-DE2E92588B5C}"/>
          </ac:spMkLst>
        </pc:spChg>
        <pc:spChg chg="add mod">
          <ac:chgData name="Herbert Xin" userId="e9a22dce-685b-4760-b3ee-62caa91fb046" providerId="ADAL" clId="{EAB2ACBF-9C0C-9849-BC15-8785A8B0CFA7}" dt="2024-05-04T06:23:39.574" v="790" actId="404"/>
          <ac:spMkLst>
            <pc:docMk/>
            <pc:sldMk cId="2750754798" sldId="644"/>
            <ac:spMk id="20" creationId="{D7D4FD7C-9204-9171-D98D-89CC4225D1EF}"/>
          </ac:spMkLst>
        </pc:spChg>
        <pc:spChg chg="add del mod">
          <ac:chgData name="Herbert Xin" userId="e9a22dce-685b-4760-b3ee-62caa91fb046" providerId="ADAL" clId="{EAB2ACBF-9C0C-9849-BC15-8785A8B0CFA7}" dt="2024-05-04T07:51:20.784" v="1261" actId="478"/>
          <ac:spMkLst>
            <pc:docMk/>
            <pc:sldMk cId="2750754798" sldId="644"/>
            <ac:spMk id="21" creationId="{870BCA1C-0B03-C83D-6C39-7695AAC3291C}"/>
          </ac:spMkLst>
        </pc:spChg>
        <pc:spChg chg="add del mod">
          <ac:chgData name="Herbert Xin" userId="e9a22dce-685b-4760-b3ee-62caa91fb046" providerId="ADAL" clId="{EAB2ACBF-9C0C-9849-BC15-8785A8B0CFA7}" dt="2024-05-04T07:51:20.784" v="1261" actId="478"/>
          <ac:spMkLst>
            <pc:docMk/>
            <pc:sldMk cId="2750754798" sldId="644"/>
            <ac:spMk id="22" creationId="{E64D7ACC-051E-A91C-1BDA-70EA5B54823E}"/>
          </ac:spMkLst>
        </pc:spChg>
        <pc:spChg chg="add del mod">
          <ac:chgData name="Herbert Xin" userId="e9a22dce-685b-4760-b3ee-62caa91fb046" providerId="ADAL" clId="{EAB2ACBF-9C0C-9849-BC15-8785A8B0CFA7}" dt="2024-05-04T07:56:00.411" v="1457" actId="478"/>
          <ac:spMkLst>
            <pc:docMk/>
            <pc:sldMk cId="2750754798" sldId="644"/>
            <ac:spMk id="23" creationId="{0A358298-6D35-E42F-0808-BCF402473694}"/>
          </ac:spMkLst>
        </pc:spChg>
        <pc:spChg chg="add del mod">
          <ac:chgData name="Herbert Xin" userId="e9a22dce-685b-4760-b3ee-62caa91fb046" providerId="ADAL" clId="{EAB2ACBF-9C0C-9849-BC15-8785A8B0CFA7}" dt="2024-05-04T07:51:20.784" v="1261" actId="478"/>
          <ac:spMkLst>
            <pc:docMk/>
            <pc:sldMk cId="2750754798" sldId="644"/>
            <ac:spMk id="24" creationId="{44164F15-BB5C-CEA4-6F64-D17E52EB1129}"/>
          </ac:spMkLst>
        </pc:spChg>
        <pc:spChg chg="add del mod">
          <ac:chgData name="Herbert Xin" userId="e9a22dce-685b-4760-b3ee-62caa91fb046" providerId="ADAL" clId="{EAB2ACBF-9C0C-9849-BC15-8785A8B0CFA7}" dt="2024-05-04T07:51:20.784" v="1261" actId="478"/>
          <ac:spMkLst>
            <pc:docMk/>
            <pc:sldMk cId="2750754798" sldId="644"/>
            <ac:spMk id="26" creationId="{6EFFDC6C-0D76-7610-FDFE-7EDCD59ED7E6}"/>
          </ac:spMkLst>
        </pc:spChg>
        <pc:spChg chg="del">
          <ac:chgData name="Herbert Xin" userId="e9a22dce-685b-4760-b3ee-62caa91fb046" providerId="ADAL" clId="{EAB2ACBF-9C0C-9849-BC15-8785A8B0CFA7}" dt="2024-05-04T06:09:56.521" v="386" actId="478"/>
          <ac:spMkLst>
            <pc:docMk/>
            <pc:sldMk cId="2750754798" sldId="644"/>
            <ac:spMk id="27" creationId="{0638B15F-9147-EBD7-79D0-B8383D795216}"/>
          </ac:spMkLst>
        </pc:spChg>
        <pc:spChg chg="add mod">
          <ac:chgData name="Herbert Xin" userId="e9a22dce-685b-4760-b3ee-62caa91fb046" providerId="ADAL" clId="{EAB2ACBF-9C0C-9849-BC15-8785A8B0CFA7}" dt="2024-05-04T06:26:22.643" v="842" actId="20577"/>
          <ac:spMkLst>
            <pc:docMk/>
            <pc:sldMk cId="2750754798" sldId="644"/>
            <ac:spMk id="28" creationId="{C4C580BE-8FD5-E113-7BF9-92BBC1F13B28}"/>
          </ac:spMkLst>
        </pc:spChg>
        <pc:spChg chg="add mod">
          <ac:chgData name="Herbert Xin" userId="e9a22dce-685b-4760-b3ee-62caa91fb046" providerId="ADAL" clId="{EAB2ACBF-9C0C-9849-BC15-8785A8B0CFA7}" dt="2024-05-04T06:26:08.945" v="830"/>
          <ac:spMkLst>
            <pc:docMk/>
            <pc:sldMk cId="2750754798" sldId="644"/>
            <ac:spMk id="29" creationId="{FF8E3246-9475-6B4E-8163-92C29A2A92E4}"/>
          </ac:spMkLst>
        </pc:spChg>
        <pc:spChg chg="add mod">
          <ac:chgData name="Herbert Xin" userId="e9a22dce-685b-4760-b3ee-62caa91fb046" providerId="ADAL" clId="{EAB2ACBF-9C0C-9849-BC15-8785A8B0CFA7}" dt="2024-05-04T06:27:05.732" v="903" actId="1037"/>
          <ac:spMkLst>
            <pc:docMk/>
            <pc:sldMk cId="2750754798" sldId="644"/>
            <ac:spMk id="30" creationId="{5ED46B61-343C-1B6C-A5D7-5ED270467FD7}"/>
          </ac:spMkLst>
        </pc:spChg>
        <pc:spChg chg="add mod">
          <ac:chgData name="Herbert Xin" userId="e9a22dce-685b-4760-b3ee-62caa91fb046" providerId="ADAL" clId="{EAB2ACBF-9C0C-9849-BC15-8785A8B0CFA7}" dt="2024-05-04T06:26:59.977" v="901" actId="14100"/>
          <ac:spMkLst>
            <pc:docMk/>
            <pc:sldMk cId="2750754798" sldId="644"/>
            <ac:spMk id="31" creationId="{25F95499-734A-4A26-CA5D-1E84F1524B43}"/>
          </ac:spMkLst>
        </pc:spChg>
        <pc:spChg chg="add del mod">
          <ac:chgData name="Herbert Xin" userId="e9a22dce-685b-4760-b3ee-62caa91fb046" providerId="ADAL" clId="{EAB2ACBF-9C0C-9849-BC15-8785A8B0CFA7}" dt="2024-05-04T06:34:22.959" v="969" actId="21"/>
          <ac:spMkLst>
            <pc:docMk/>
            <pc:sldMk cId="2750754798" sldId="644"/>
            <ac:spMk id="32" creationId="{684094B9-A7BA-467A-7F21-9070EAE27267}"/>
          </ac:spMkLst>
        </pc:spChg>
        <pc:spChg chg="add del mod">
          <ac:chgData name="Herbert Xin" userId="e9a22dce-685b-4760-b3ee-62caa91fb046" providerId="ADAL" clId="{EAB2ACBF-9C0C-9849-BC15-8785A8B0CFA7}" dt="2024-05-04T06:34:22.959" v="969" actId="21"/>
          <ac:spMkLst>
            <pc:docMk/>
            <pc:sldMk cId="2750754798" sldId="644"/>
            <ac:spMk id="33" creationId="{0676F8E1-E97A-D24E-DB83-6178005F90C7}"/>
          </ac:spMkLst>
        </pc:spChg>
        <pc:spChg chg="add del mod">
          <ac:chgData name="Herbert Xin" userId="e9a22dce-685b-4760-b3ee-62caa91fb046" providerId="ADAL" clId="{EAB2ACBF-9C0C-9849-BC15-8785A8B0CFA7}" dt="2024-05-04T06:34:22.959" v="969" actId="21"/>
          <ac:spMkLst>
            <pc:docMk/>
            <pc:sldMk cId="2750754798" sldId="644"/>
            <ac:spMk id="34" creationId="{24F92D64-2150-1ED1-3079-E20EC6C15C23}"/>
          </ac:spMkLst>
        </pc:spChg>
        <pc:spChg chg="add mod">
          <ac:chgData name="Herbert Xin" userId="e9a22dce-685b-4760-b3ee-62caa91fb046" providerId="ADAL" clId="{EAB2ACBF-9C0C-9849-BC15-8785A8B0CFA7}" dt="2024-05-04T08:00:45.031" v="1479" actId="1076"/>
          <ac:spMkLst>
            <pc:docMk/>
            <pc:sldMk cId="2750754798" sldId="644"/>
            <ac:spMk id="35" creationId="{539C49B7-2196-47B5-046C-09A6562A94CC}"/>
          </ac:spMkLst>
        </pc:spChg>
        <pc:spChg chg="add del mod">
          <ac:chgData name="Herbert Xin" userId="e9a22dce-685b-4760-b3ee-62caa91fb046" providerId="ADAL" clId="{EAB2ACBF-9C0C-9849-BC15-8785A8B0CFA7}" dt="2024-05-04T14:57:30.632" v="3280" actId="478"/>
          <ac:spMkLst>
            <pc:docMk/>
            <pc:sldMk cId="2750754798" sldId="644"/>
            <ac:spMk id="36" creationId="{90C95DE2-14E2-5BF5-42B3-7DF2070FEE43}"/>
          </ac:spMkLst>
        </pc:spChg>
        <pc:spChg chg="add del mod">
          <ac:chgData name="Herbert Xin" userId="e9a22dce-685b-4760-b3ee-62caa91fb046" providerId="ADAL" clId="{EAB2ACBF-9C0C-9849-BC15-8785A8B0CFA7}" dt="2024-05-04T14:57:30.632" v="3280" actId="478"/>
          <ac:spMkLst>
            <pc:docMk/>
            <pc:sldMk cId="2750754798" sldId="644"/>
            <ac:spMk id="38" creationId="{975E6588-505A-68DA-DC68-AA3A384FC6E8}"/>
          </ac:spMkLst>
        </pc:spChg>
        <pc:spChg chg="add del mod">
          <ac:chgData name="Herbert Xin" userId="e9a22dce-685b-4760-b3ee-62caa91fb046" providerId="ADAL" clId="{EAB2ACBF-9C0C-9849-BC15-8785A8B0CFA7}" dt="2024-05-04T14:57:33.207" v="3281" actId="478"/>
          <ac:spMkLst>
            <pc:docMk/>
            <pc:sldMk cId="2750754798" sldId="644"/>
            <ac:spMk id="40" creationId="{B0D5A605-1C8A-65C3-EFD8-3E0AF0174A8B}"/>
          </ac:spMkLst>
        </pc:spChg>
        <pc:spChg chg="del">
          <ac:chgData name="Herbert Xin" userId="e9a22dce-685b-4760-b3ee-62caa91fb046" providerId="ADAL" clId="{EAB2ACBF-9C0C-9849-BC15-8785A8B0CFA7}" dt="2024-05-04T06:09:52.298" v="384" actId="478"/>
          <ac:spMkLst>
            <pc:docMk/>
            <pc:sldMk cId="2750754798" sldId="644"/>
            <ac:spMk id="41" creationId="{F98ADDC4-0E27-4941-0266-5A2B7351C3F0}"/>
          </ac:spMkLst>
        </pc:spChg>
        <pc:spChg chg="add del mod">
          <ac:chgData name="Herbert Xin" userId="e9a22dce-685b-4760-b3ee-62caa91fb046" providerId="ADAL" clId="{EAB2ACBF-9C0C-9849-BC15-8785A8B0CFA7}" dt="2024-05-04T14:57:30.632" v="3280" actId="478"/>
          <ac:spMkLst>
            <pc:docMk/>
            <pc:sldMk cId="2750754798" sldId="644"/>
            <ac:spMk id="42" creationId="{3EA544D2-8FEA-D483-D770-7A2FA9A3448A}"/>
          </ac:spMkLst>
        </pc:spChg>
        <pc:spChg chg="add del mod">
          <ac:chgData name="Herbert Xin" userId="e9a22dce-685b-4760-b3ee-62caa91fb046" providerId="ADAL" clId="{EAB2ACBF-9C0C-9849-BC15-8785A8B0CFA7}" dt="2024-05-04T14:57:30.632" v="3280" actId="478"/>
          <ac:spMkLst>
            <pc:docMk/>
            <pc:sldMk cId="2750754798" sldId="644"/>
            <ac:spMk id="45" creationId="{6441ECEE-6763-97FB-C948-5E78A15D755B}"/>
          </ac:spMkLst>
        </pc:spChg>
        <pc:spChg chg="add del mod">
          <ac:chgData name="Herbert Xin" userId="e9a22dce-685b-4760-b3ee-62caa91fb046" providerId="ADAL" clId="{EAB2ACBF-9C0C-9849-BC15-8785A8B0CFA7}" dt="2024-05-04T14:57:30.632" v="3280" actId="478"/>
          <ac:spMkLst>
            <pc:docMk/>
            <pc:sldMk cId="2750754798" sldId="644"/>
            <ac:spMk id="50" creationId="{99F7B609-DEF8-550A-3187-B9DCD22D86B3}"/>
          </ac:spMkLst>
        </pc:spChg>
        <pc:spChg chg="add del mod">
          <ac:chgData name="Herbert Xin" userId="e9a22dce-685b-4760-b3ee-62caa91fb046" providerId="ADAL" clId="{EAB2ACBF-9C0C-9849-BC15-8785A8B0CFA7}" dt="2024-05-04T14:57:30.632" v="3280" actId="478"/>
          <ac:spMkLst>
            <pc:docMk/>
            <pc:sldMk cId="2750754798" sldId="644"/>
            <ac:spMk id="51" creationId="{A892BAD2-DEFD-F8BE-D524-130086471AF3}"/>
          </ac:spMkLst>
        </pc:spChg>
        <pc:picChg chg="del">
          <ac:chgData name="Herbert Xin" userId="e9a22dce-685b-4760-b3ee-62caa91fb046" providerId="ADAL" clId="{EAB2ACBF-9C0C-9849-BC15-8785A8B0CFA7}" dt="2024-05-04T06:09:52.298" v="384" actId="478"/>
          <ac:picMkLst>
            <pc:docMk/>
            <pc:sldMk cId="2750754798" sldId="644"/>
            <ac:picMk id="43" creationId="{6DDCAC23-2ADD-B602-0223-0E8E2A807920}"/>
          </ac:picMkLst>
        </pc:picChg>
        <pc:cxnChg chg="del mod">
          <ac:chgData name="Herbert Xin" userId="e9a22dce-685b-4760-b3ee-62caa91fb046" providerId="ADAL" clId="{EAB2ACBF-9C0C-9849-BC15-8785A8B0CFA7}" dt="2024-05-04T06:09:52.298" v="384" actId="478"/>
          <ac:cxnSpMkLst>
            <pc:docMk/>
            <pc:sldMk cId="2750754798" sldId="644"/>
            <ac:cxnSpMk id="12" creationId="{3D76363B-9521-3973-6F2E-76F62827E3A7}"/>
          </ac:cxnSpMkLst>
        </pc:cxnChg>
        <pc:cxnChg chg="del mod">
          <ac:chgData name="Herbert Xin" userId="e9a22dce-685b-4760-b3ee-62caa91fb046" providerId="ADAL" clId="{EAB2ACBF-9C0C-9849-BC15-8785A8B0CFA7}" dt="2024-05-04T06:09:52.298" v="384" actId="478"/>
          <ac:cxnSpMkLst>
            <pc:docMk/>
            <pc:sldMk cId="2750754798" sldId="644"/>
            <ac:cxnSpMk id="25" creationId="{2D5384FF-EA2F-F835-ECB1-01416A039A2D}"/>
          </ac:cxnSpMkLst>
        </pc:cxnChg>
        <pc:cxnChg chg="del">
          <ac:chgData name="Herbert Xin" userId="e9a22dce-685b-4760-b3ee-62caa91fb046" providerId="ADAL" clId="{EAB2ACBF-9C0C-9849-BC15-8785A8B0CFA7}" dt="2024-05-04T06:09:52.298" v="384" actId="478"/>
          <ac:cxnSpMkLst>
            <pc:docMk/>
            <pc:sldMk cId="2750754798" sldId="644"/>
            <ac:cxnSpMk id="39" creationId="{F36A6A9C-F341-B5FA-216D-2990556A13AA}"/>
          </ac:cxnSpMkLst>
        </pc:cxnChg>
        <pc:cxnChg chg="add del mod">
          <ac:chgData name="Herbert Xin" userId="e9a22dce-685b-4760-b3ee-62caa91fb046" providerId="ADAL" clId="{EAB2ACBF-9C0C-9849-BC15-8785A8B0CFA7}" dt="2024-05-04T14:57:30.632" v="3280" actId="478"/>
          <ac:cxnSpMkLst>
            <pc:docMk/>
            <pc:sldMk cId="2750754798" sldId="644"/>
            <ac:cxnSpMk id="47" creationId="{F928E9DB-2768-2DC3-2AF8-089E61AE9EB0}"/>
          </ac:cxnSpMkLst>
        </pc:cxnChg>
      </pc:sldChg>
      <pc:sldChg chg="addSp delSp modSp new mod modTransition">
        <pc:chgData name="Herbert Xin" userId="e9a22dce-685b-4760-b3ee-62caa91fb046" providerId="ADAL" clId="{EAB2ACBF-9C0C-9849-BC15-8785A8B0CFA7}" dt="2024-05-04T15:03:48.318" v="3334"/>
        <pc:sldMkLst>
          <pc:docMk/>
          <pc:sldMk cId="2659736371" sldId="645"/>
        </pc:sldMkLst>
        <pc:spChg chg="mod">
          <ac:chgData name="Herbert Xin" userId="e9a22dce-685b-4760-b3ee-62caa91fb046" providerId="ADAL" clId="{EAB2ACBF-9C0C-9849-BC15-8785A8B0CFA7}" dt="2024-05-04T09:00:03.304" v="2170" actId="1076"/>
          <ac:spMkLst>
            <pc:docMk/>
            <pc:sldMk cId="2659736371" sldId="645"/>
            <ac:spMk id="2" creationId="{3C3EFCE6-7FEF-0F9B-8227-72E1E76B000A}"/>
          </ac:spMkLst>
        </pc:spChg>
        <pc:spChg chg="add del mod">
          <ac:chgData name="Herbert Xin" userId="e9a22dce-685b-4760-b3ee-62caa91fb046" providerId="ADAL" clId="{EAB2ACBF-9C0C-9849-BC15-8785A8B0CFA7}" dt="2024-05-04T07:23:20.912" v="1189" actId="21"/>
          <ac:spMkLst>
            <pc:docMk/>
            <pc:sldMk cId="2659736371" sldId="645"/>
            <ac:spMk id="3" creationId="{02B69FD9-CCB9-B081-25D6-E554A137B447}"/>
          </ac:spMkLst>
        </pc:spChg>
        <pc:spChg chg="add del mod">
          <ac:chgData name="Herbert Xin" userId="e9a22dce-685b-4760-b3ee-62caa91fb046" providerId="ADAL" clId="{EAB2ACBF-9C0C-9849-BC15-8785A8B0CFA7}" dt="2024-05-04T07:23:20.912" v="1189" actId="21"/>
          <ac:spMkLst>
            <pc:docMk/>
            <pc:sldMk cId="2659736371" sldId="645"/>
            <ac:spMk id="4" creationId="{0BA2BC1B-A8E0-361A-B899-AD51556D5327}"/>
          </ac:spMkLst>
        </pc:spChg>
        <pc:spChg chg="add del mod">
          <ac:chgData name="Herbert Xin" userId="e9a22dce-685b-4760-b3ee-62caa91fb046" providerId="ADAL" clId="{EAB2ACBF-9C0C-9849-BC15-8785A8B0CFA7}" dt="2024-05-04T07:23:20.912" v="1189" actId="21"/>
          <ac:spMkLst>
            <pc:docMk/>
            <pc:sldMk cId="2659736371" sldId="645"/>
            <ac:spMk id="5" creationId="{B91AF432-578D-4793-EB6A-E08ED926245F}"/>
          </ac:spMkLst>
        </pc:spChg>
        <pc:spChg chg="add mod">
          <ac:chgData name="Herbert Xin" userId="e9a22dce-685b-4760-b3ee-62caa91fb046" providerId="ADAL" clId="{EAB2ACBF-9C0C-9849-BC15-8785A8B0CFA7}" dt="2024-05-04T06:35:18.030" v="993" actId="1076"/>
          <ac:spMkLst>
            <pc:docMk/>
            <pc:sldMk cId="2659736371" sldId="645"/>
            <ac:spMk id="6" creationId="{29FDC5FF-D332-1BAE-D19E-100AB72E9019}"/>
          </ac:spMkLst>
        </pc:spChg>
        <pc:spChg chg="add del mod">
          <ac:chgData name="Herbert Xin" userId="e9a22dce-685b-4760-b3ee-62caa91fb046" providerId="ADAL" clId="{EAB2ACBF-9C0C-9849-BC15-8785A8B0CFA7}" dt="2024-05-04T14:51:32.346" v="3257" actId="478"/>
          <ac:spMkLst>
            <pc:docMk/>
            <pc:sldMk cId="2659736371" sldId="645"/>
            <ac:spMk id="7" creationId="{7F81B4FA-94B3-8D95-F62F-2F002CAF5074}"/>
          </ac:spMkLst>
        </pc:spChg>
        <pc:spChg chg="add del mod">
          <ac:chgData name="Herbert Xin" userId="e9a22dce-685b-4760-b3ee-62caa91fb046" providerId="ADAL" clId="{EAB2ACBF-9C0C-9849-BC15-8785A8B0CFA7}" dt="2024-05-04T14:51:32.346" v="3257" actId="478"/>
          <ac:spMkLst>
            <pc:docMk/>
            <pc:sldMk cId="2659736371" sldId="645"/>
            <ac:spMk id="8" creationId="{2EA78242-B47A-B18A-6969-DDDE6ADAA831}"/>
          </ac:spMkLst>
        </pc:spChg>
        <pc:spChg chg="add del mod">
          <ac:chgData name="Herbert Xin" userId="e9a22dce-685b-4760-b3ee-62caa91fb046" providerId="ADAL" clId="{EAB2ACBF-9C0C-9849-BC15-8785A8B0CFA7}" dt="2024-05-04T14:51:32.346" v="3257" actId="478"/>
          <ac:spMkLst>
            <pc:docMk/>
            <pc:sldMk cId="2659736371" sldId="645"/>
            <ac:spMk id="9" creationId="{BC62BD36-C116-32B1-0A95-6098C3FBC321}"/>
          </ac:spMkLst>
        </pc:spChg>
        <pc:spChg chg="add del mod">
          <ac:chgData name="Herbert Xin" userId="e9a22dce-685b-4760-b3ee-62caa91fb046" providerId="ADAL" clId="{EAB2ACBF-9C0C-9849-BC15-8785A8B0CFA7}" dt="2024-05-04T14:51:32.346" v="3257" actId="478"/>
          <ac:spMkLst>
            <pc:docMk/>
            <pc:sldMk cId="2659736371" sldId="645"/>
            <ac:spMk id="10" creationId="{A31CC2A3-0FF6-EDF3-D138-D6DD12F0B595}"/>
          </ac:spMkLst>
        </pc:spChg>
        <pc:spChg chg="add del mod">
          <ac:chgData name="Herbert Xin" userId="e9a22dce-685b-4760-b3ee-62caa91fb046" providerId="ADAL" clId="{EAB2ACBF-9C0C-9849-BC15-8785A8B0CFA7}" dt="2024-05-04T14:51:32.346" v="3257" actId="478"/>
          <ac:spMkLst>
            <pc:docMk/>
            <pc:sldMk cId="2659736371" sldId="645"/>
            <ac:spMk id="11" creationId="{37E71163-C084-4ACF-A880-0014D3C21A8F}"/>
          </ac:spMkLst>
        </pc:spChg>
        <pc:spChg chg="add del mod">
          <ac:chgData name="Herbert Xin" userId="e9a22dce-685b-4760-b3ee-62caa91fb046" providerId="ADAL" clId="{EAB2ACBF-9C0C-9849-BC15-8785A8B0CFA7}" dt="2024-05-04T07:23:20.912" v="1189" actId="21"/>
          <ac:spMkLst>
            <pc:docMk/>
            <pc:sldMk cId="2659736371" sldId="645"/>
            <ac:spMk id="14" creationId="{8D9E6933-CFA0-43E0-2740-D72CCC7442C7}"/>
          </ac:spMkLst>
        </pc:spChg>
        <pc:spChg chg="add del mod">
          <ac:chgData name="Herbert Xin" userId="e9a22dce-685b-4760-b3ee-62caa91fb046" providerId="ADAL" clId="{EAB2ACBF-9C0C-9849-BC15-8785A8B0CFA7}" dt="2024-05-04T07:23:20.912" v="1189" actId="21"/>
          <ac:spMkLst>
            <pc:docMk/>
            <pc:sldMk cId="2659736371" sldId="645"/>
            <ac:spMk id="21" creationId="{909075FF-5151-6FEC-913A-E1B8347B4FED}"/>
          </ac:spMkLst>
        </pc:spChg>
        <pc:spChg chg="add del mod">
          <ac:chgData name="Herbert Xin" userId="e9a22dce-685b-4760-b3ee-62caa91fb046" providerId="ADAL" clId="{EAB2ACBF-9C0C-9849-BC15-8785A8B0CFA7}" dt="2024-05-04T07:23:20.912" v="1189" actId="21"/>
          <ac:spMkLst>
            <pc:docMk/>
            <pc:sldMk cId="2659736371" sldId="645"/>
            <ac:spMk id="23" creationId="{D6D75773-8F6B-8487-B279-13A4F0335D1E}"/>
          </ac:spMkLst>
        </pc:spChg>
        <pc:spChg chg="add del mod">
          <ac:chgData name="Herbert Xin" userId="e9a22dce-685b-4760-b3ee-62caa91fb046" providerId="ADAL" clId="{EAB2ACBF-9C0C-9849-BC15-8785A8B0CFA7}" dt="2024-05-04T06:41:41.391" v="1117" actId="478"/>
          <ac:spMkLst>
            <pc:docMk/>
            <pc:sldMk cId="2659736371" sldId="645"/>
            <ac:spMk id="24" creationId="{4971529D-2375-A3AA-F99F-7A41DFCB8933}"/>
          </ac:spMkLst>
        </pc:spChg>
        <pc:spChg chg="add del mod">
          <ac:chgData name="Herbert Xin" userId="e9a22dce-685b-4760-b3ee-62caa91fb046" providerId="ADAL" clId="{EAB2ACBF-9C0C-9849-BC15-8785A8B0CFA7}" dt="2024-05-04T07:23:20.912" v="1189" actId="21"/>
          <ac:spMkLst>
            <pc:docMk/>
            <pc:sldMk cId="2659736371" sldId="645"/>
            <ac:spMk id="25" creationId="{D18D0F0F-B38C-2C77-6DE7-AC8BA9C410A7}"/>
          </ac:spMkLst>
        </pc:spChg>
        <pc:spChg chg="add del mod">
          <ac:chgData name="Herbert Xin" userId="e9a22dce-685b-4760-b3ee-62caa91fb046" providerId="ADAL" clId="{EAB2ACBF-9C0C-9849-BC15-8785A8B0CFA7}" dt="2024-05-04T07:23:20.912" v="1189" actId="21"/>
          <ac:spMkLst>
            <pc:docMk/>
            <pc:sldMk cId="2659736371" sldId="645"/>
            <ac:spMk id="27" creationId="{F7DD53F2-05FA-C64A-40E3-7830EA64BC75}"/>
          </ac:spMkLst>
        </pc:spChg>
        <pc:spChg chg="add mod">
          <ac:chgData name="Herbert Xin" userId="e9a22dce-685b-4760-b3ee-62caa91fb046" providerId="ADAL" clId="{EAB2ACBF-9C0C-9849-BC15-8785A8B0CFA7}" dt="2024-05-04T14:51:04.589" v="3245" actId="1076"/>
          <ac:spMkLst>
            <pc:docMk/>
            <pc:sldMk cId="2659736371" sldId="645"/>
            <ac:spMk id="28" creationId="{FC1A688D-6973-6E38-CE81-7E4312D8E98A}"/>
          </ac:spMkLst>
        </pc:spChg>
        <pc:spChg chg="add mod">
          <ac:chgData name="Herbert Xin" userId="e9a22dce-685b-4760-b3ee-62caa91fb046" providerId="ADAL" clId="{EAB2ACBF-9C0C-9849-BC15-8785A8B0CFA7}" dt="2024-05-04T14:51:04.589" v="3245" actId="1076"/>
          <ac:spMkLst>
            <pc:docMk/>
            <pc:sldMk cId="2659736371" sldId="645"/>
            <ac:spMk id="29" creationId="{7B2892AF-7F60-AE19-329D-3DAF025B00E5}"/>
          </ac:spMkLst>
        </pc:spChg>
        <pc:spChg chg="add mod">
          <ac:chgData name="Herbert Xin" userId="e9a22dce-685b-4760-b3ee-62caa91fb046" providerId="ADAL" clId="{EAB2ACBF-9C0C-9849-BC15-8785A8B0CFA7}" dt="2024-05-04T14:51:04.589" v="3245" actId="1076"/>
          <ac:spMkLst>
            <pc:docMk/>
            <pc:sldMk cId="2659736371" sldId="645"/>
            <ac:spMk id="30" creationId="{5708A91C-290B-F874-4991-3159FD76C244}"/>
          </ac:spMkLst>
        </pc:spChg>
        <pc:spChg chg="add mod">
          <ac:chgData name="Herbert Xin" userId="e9a22dce-685b-4760-b3ee-62caa91fb046" providerId="ADAL" clId="{EAB2ACBF-9C0C-9849-BC15-8785A8B0CFA7}" dt="2024-05-04T14:51:04.589" v="3245" actId="1076"/>
          <ac:spMkLst>
            <pc:docMk/>
            <pc:sldMk cId="2659736371" sldId="645"/>
            <ac:spMk id="31" creationId="{BB148CF7-7D6F-D472-73DB-CF4271E58D2A}"/>
          </ac:spMkLst>
        </pc:spChg>
        <pc:spChg chg="add mod">
          <ac:chgData name="Herbert Xin" userId="e9a22dce-685b-4760-b3ee-62caa91fb046" providerId="ADAL" clId="{EAB2ACBF-9C0C-9849-BC15-8785A8B0CFA7}" dt="2024-05-04T14:51:04.589" v="3245" actId="1076"/>
          <ac:spMkLst>
            <pc:docMk/>
            <pc:sldMk cId="2659736371" sldId="645"/>
            <ac:spMk id="32" creationId="{B959DE66-3579-53F7-0073-FEACFA574BA7}"/>
          </ac:spMkLst>
        </pc:spChg>
        <pc:spChg chg="add mod">
          <ac:chgData name="Herbert Xin" userId="e9a22dce-685b-4760-b3ee-62caa91fb046" providerId="ADAL" clId="{EAB2ACBF-9C0C-9849-BC15-8785A8B0CFA7}" dt="2024-05-04T14:51:04.589" v="3245" actId="1076"/>
          <ac:spMkLst>
            <pc:docMk/>
            <pc:sldMk cId="2659736371" sldId="645"/>
            <ac:spMk id="33" creationId="{8DB1EDEA-CBEC-E9CD-84E7-6D7D592833D6}"/>
          </ac:spMkLst>
        </pc:spChg>
        <pc:spChg chg="add mod">
          <ac:chgData name="Herbert Xin" userId="e9a22dce-685b-4760-b3ee-62caa91fb046" providerId="ADAL" clId="{EAB2ACBF-9C0C-9849-BC15-8785A8B0CFA7}" dt="2024-05-04T14:51:04.589" v="3245" actId="1076"/>
          <ac:spMkLst>
            <pc:docMk/>
            <pc:sldMk cId="2659736371" sldId="645"/>
            <ac:spMk id="34" creationId="{2EFDE097-5E9A-B4EA-FEEC-3118C5FBF88F}"/>
          </ac:spMkLst>
        </pc:spChg>
        <pc:spChg chg="add del mod">
          <ac:chgData name="Herbert Xin" userId="e9a22dce-685b-4760-b3ee-62caa91fb046" providerId="ADAL" clId="{EAB2ACBF-9C0C-9849-BC15-8785A8B0CFA7}" dt="2024-05-04T14:51:34.331" v="3258" actId="478"/>
          <ac:spMkLst>
            <pc:docMk/>
            <pc:sldMk cId="2659736371" sldId="645"/>
            <ac:spMk id="37" creationId="{09902E61-4FCB-8727-354D-62A473AF6F79}"/>
          </ac:spMkLst>
        </pc:spChg>
        <pc:spChg chg="add del mod">
          <ac:chgData name="Herbert Xin" userId="e9a22dce-685b-4760-b3ee-62caa91fb046" providerId="ADAL" clId="{EAB2ACBF-9C0C-9849-BC15-8785A8B0CFA7}" dt="2024-05-04T07:36:33.343" v="1236" actId="478"/>
          <ac:spMkLst>
            <pc:docMk/>
            <pc:sldMk cId="2659736371" sldId="645"/>
            <ac:spMk id="39" creationId="{83F9A636-ACEB-64A7-2276-1222942D020A}"/>
          </ac:spMkLst>
        </pc:spChg>
        <pc:spChg chg="add del mod">
          <ac:chgData name="Herbert Xin" userId="e9a22dce-685b-4760-b3ee-62caa91fb046" providerId="ADAL" clId="{EAB2ACBF-9C0C-9849-BC15-8785A8B0CFA7}" dt="2024-05-04T07:36:35.473" v="1238"/>
          <ac:spMkLst>
            <pc:docMk/>
            <pc:sldMk cId="2659736371" sldId="645"/>
            <ac:spMk id="40" creationId="{EC375EF7-4B29-7D37-8324-53BAC0D3A7C4}"/>
          </ac:spMkLst>
        </pc:spChg>
        <pc:spChg chg="add del mod">
          <ac:chgData name="Herbert Xin" userId="e9a22dce-685b-4760-b3ee-62caa91fb046" providerId="ADAL" clId="{EAB2ACBF-9C0C-9849-BC15-8785A8B0CFA7}" dt="2024-05-04T07:37:21.056" v="1252" actId="478"/>
          <ac:spMkLst>
            <pc:docMk/>
            <pc:sldMk cId="2659736371" sldId="645"/>
            <ac:spMk id="41" creationId="{7698F805-503E-F1C1-F04D-1E0B007F68B9}"/>
          </ac:spMkLst>
        </pc:spChg>
        <pc:spChg chg="add del mod">
          <ac:chgData name="Herbert Xin" userId="e9a22dce-685b-4760-b3ee-62caa91fb046" providerId="ADAL" clId="{EAB2ACBF-9C0C-9849-BC15-8785A8B0CFA7}" dt="2024-05-04T07:49:31.688" v="1256" actId="478"/>
          <ac:spMkLst>
            <pc:docMk/>
            <pc:sldMk cId="2659736371" sldId="645"/>
            <ac:spMk id="42" creationId="{2ED3DA77-68BF-74B9-E8F1-8EC431A75437}"/>
          </ac:spMkLst>
        </pc:spChg>
        <pc:spChg chg="add del mod">
          <ac:chgData name="Herbert Xin" userId="e9a22dce-685b-4760-b3ee-62caa91fb046" providerId="ADAL" clId="{EAB2ACBF-9C0C-9849-BC15-8785A8B0CFA7}" dt="2024-05-04T14:51:34.331" v="3258" actId="478"/>
          <ac:spMkLst>
            <pc:docMk/>
            <pc:sldMk cId="2659736371" sldId="645"/>
            <ac:spMk id="43" creationId="{5A537252-C68B-50C1-0D59-F44D4282C383}"/>
          </ac:spMkLst>
        </pc:spChg>
        <pc:spChg chg="add del mod">
          <ac:chgData name="Herbert Xin" userId="e9a22dce-685b-4760-b3ee-62caa91fb046" providerId="ADAL" clId="{EAB2ACBF-9C0C-9849-BC15-8785A8B0CFA7}" dt="2024-05-04T09:05:07.408" v="2269" actId="21"/>
          <ac:spMkLst>
            <pc:docMk/>
            <pc:sldMk cId="2659736371" sldId="645"/>
            <ac:spMk id="52" creationId="{4D317FF8-8871-1DA0-53C4-188F940872E0}"/>
          </ac:spMkLst>
        </pc:spChg>
        <pc:spChg chg="add del mod">
          <ac:chgData name="Herbert Xin" userId="e9a22dce-685b-4760-b3ee-62caa91fb046" providerId="ADAL" clId="{EAB2ACBF-9C0C-9849-BC15-8785A8B0CFA7}" dt="2024-05-04T09:05:07.408" v="2269" actId="21"/>
          <ac:spMkLst>
            <pc:docMk/>
            <pc:sldMk cId="2659736371" sldId="645"/>
            <ac:spMk id="53" creationId="{852F2A69-64A8-3B09-8DCA-EF377F67FD77}"/>
          </ac:spMkLst>
        </pc:spChg>
        <pc:spChg chg="add del mod">
          <ac:chgData name="Herbert Xin" userId="e9a22dce-685b-4760-b3ee-62caa91fb046" providerId="ADAL" clId="{EAB2ACBF-9C0C-9849-BC15-8785A8B0CFA7}" dt="2024-05-04T08:59:35.852" v="2158" actId="478"/>
          <ac:spMkLst>
            <pc:docMk/>
            <pc:sldMk cId="2659736371" sldId="645"/>
            <ac:spMk id="54" creationId="{634BC306-C1B2-5A99-ADBD-2F7AF68A83BE}"/>
          </ac:spMkLst>
        </pc:spChg>
        <pc:spChg chg="add del mod">
          <ac:chgData name="Herbert Xin" userId="e9a22dce-685b-4760-b3ee-62caa91fb046" providerId="ADAL" clId="{EAB2ACBF-9C0C-9849-BC15-8785A8B0CFA7}" dt="2024-05-04T09:05:07.408" v="2269" actId="21"/>
          <ac:spMkLst>
            <pc:docMk/>
            <pc:sldMk cId="2659736371" sldId="645"/>
            <ac:spMk id="55" creationId="{2F023971-C66E-1C3E-9BBA-5D0391E9FC24}"/>
          </ac:spMkLst>
        </pc:spChg>
        <pc:spChg chg="add del mod">
          <ac:chgData name="Herbert Xin" userId="e9a22dce-685b-4760-b3ee-62caa91fb046" providerId="ADAL" clId="{EAB2ACBF-9C0C-9849-BC15-8785A8B0CFA7}" dt="2024-05-04T09:05:07.408" v="2269" actId="21"/>
          <ac:spMkLst>
            <pc:docMk/>
            <pc:sldMk cId="2659736371" sldId="645"/>
            <ac:spMk id="56" creationId="{C8692297-2162-686C-F6B1-631195558327}"/>
          </ac:spMkLst>
        </pc:spChg>
        <pc:spChg chg="add del mod">
          <ac:chgData name="Herbert Xin" userId="e9a22dce-685b-4760-b3ee-62caa91fb046" providerId="ADAL" clId="{EAB2ACBF-9C0C-9849-BC15-8785A8B0CFA7}" dt="2024-05-04T09:05:07.408" v="2269" actId="21"/>
          <ac:spMkLst>
            <pc:docMk/>
            <pc:sldMk cId="2659736371" sldId="645"/>
            <ac:spMk id="57" creationId="{40B8AB32-5898-8983-47F6-531C5B38993B}"/>
          </ac:spMkLst>
        </pc:spChg>
        <pc:spChg chg="add del mod">
          <ac:chgData name="Herbert Xin" userId="e9a22dce-685b-4760-b3ee-62caa91fb046" providerId="ADAL" clId="{EAB2ACBF-9C0C-9849-BC15-8785A8B0CFA7}" dt="2024-05-04T09:05:07.408" v="2269" actId="21"/>
          <ac:spMkLst>
            <pc:docMk/>
            <pc:sldMk cId="2659736371" sldId="645"/>
            <ac:spMk id="58" creationId="{0E47A7FB-DC56-FA8E-4E5E-079261B28DB5}"/>
          </ac:spMkLst>
        </pc:spChg>
        <pc:spChg chg="add del mod">
          <ac:chgData name="Herbert Xin" userId="e9a22dce-685b-4760-b3ee-62caa91fb046" providerId="ADAL" clId="{EAB2ACBF-9C0C-9849-BC15-8785A8B0CFA7}" dt="2024-05-04T09:05:07.408" v="2269" actId="21"/>
          <ac:spMkLst>
            <pc:docMk/>
            <pc:sldMk cId="2659736371" sldId="645"/>
            <ac:spMk id="59" creationId="{27D553A9-D01C-15C6-4668-C08419B999E9}"/>
          </ac:spMkLst>
        </pc:spChg>
        <pc:spChg chg="add del mod">
          <ac:chgData name="Herbert Xin" userId="e9a22dce-685b-4760-b3ee-62caa91fb046" providerId="ADAL" clId="{EAB2ACBF-9C0C-9849-BC15-8785A8B0CFA7}" dt="2024-05-04T09:05:07.408" v="2269" actId="21"/>
          <ac:spMkLst>
            <pc:docMk/>
            <pc:sldMk cId="2659736371" sldId="645"/>
            <ac:spMk id="60" creationId="{759FD9E9-270C-2A90-79BE-AF60CDFE511C}"/>
          </ac:spMkLst>
        </pc:spChg>
        <pc:cxnChg chg="add del mod">
          <ac:chgData name="Herbert Xin" userId="e9a22dce-685b-4760-b3ee-62caa91fb046" providerId="ADAL" clId="{EAB2ACBF-9C0C-9849-BC15-8785A8B0CFA7}" dt="2024-05-04T14:51:32.346" v="3257" actId="478"/>
          <ac:cxnSpMkLst>
            <pc:docMk/>
            <pc:sldMk cId="2659736371" sldId="645"/>
            <ac:cxnSpMk id="13" creationId="{FD7673B6-0804-4AAC-4EED-82DBDE4155EA}"/>
          </ac:cxnSpMkLst>
        </pc:cxnChg>
        <pc:cxnChg chg="add del mod">
          <ac:chgData name="Herbert Xin" userId="e9a22dce-685b-4760-b3ee-62caa91fb046" providerId="ADAL" clId="{EAB2ACBF-9C0C-9849-BC15-8785A8B0CFA7}" dt="2024-05-04T07:23:20.912" v="1189" actId="21"/>
          <ac:cxnSpMkLst>
            <pc:docMk/>
            <pc:sldMk cId="2659736371" sldId="645"/>
            <ac:cxnSpMk id="16" creationId="{8677969B-1799-A69A-5A33-40E0C576A424}"/>
          </ac:cxnSpMkLst>
        </pc:cxnChg>
        <pc:cxnChg chg="add del mod">
          <ac:chgData name="Herbert Xin" userId="e9a22dce-685b-4760-b3ee-62caa91fb046" providerId="ADAL" clId="{EAB2ACBF-9C0C-9849-BC15-8785A8B0CFA7}" dt="2024-05-04T07:23:20.912" v="1189" actId="21"/>
          <ac:cxnSpMkLst>
            <pc:docMk/>
            <pc:sldMk cId="2659736371" sldId="645"/>
            <ac:cxnSpMk id="18" creationId="{6BD1CDD2-BBE1-89A0-2749-2EF78942636F}"/>
          </ac:cxnSpMkLst>
        </pc:cxnChg>
        <pc:cxnChg chg="add del mod">
          <ac:chgData name="Herbert Xin" userId="e9a22dce-685b-4760-b3ee-62caa91fb046" providerId="ADAL" clId="{EAB2ACBF-9C0C-9849-BC15-8785A8B0CFA7}" dt="2024-05-04T14:51:34.331" v="3258" actId="478"/>
          <ac:cxnSpMkLst>
            <pc:docMk/>
            <pc:sldMk cId="2659736371" sldId="645"/>
            <ac:cxnSpMk id="45" creationId="{ECB8CFBE-58AE-85C7-18AB-A095FB68CAFC}"/>
          </ac:cxnSpMkLst>
        </pc:cxnChg>
      </pc:sldChg>
      <pc:sldChg chg="addSp modSp new del">
        <pc:chgData name="Herbert Xin" userId="e9a22dce-685b-4760-b3ee-62caa91fb046" providerId="ADAL" clId="{EAB2ACBF-9C0C-9849-BC15-8785A8B0CFA7}" dt="2024-05-04T12:08:04.868" v="2352" actId="2696"/>
        <pc:sldMkLst>
          <pc:docMk/>
          <pc:sldMk cId="2133491932" sldId="646"/>
        </pc:sldMkLst>
        <pc:spChg chg="add mod">
          <ac:chgData name="Herbert Xin" userId="e9a22dce-685b-4760-b3ee-62caa91fb046" providerId="ADAL" clId="{EAB2ACBF-9C0C-9849-BC15-8785A8B0CFA7}" dt="2024-05-04T07:23:34.779" v="1191"/>
          <ac:spMkLst>
            <pc:docMk/>
            <pc:sldMk cId="2133491932" sldId="646"/>
            <ac:spMk id="2" creationId="{13FEC5FE-7580-1195-E34A-ED07417D874C}"/>
          </ac:spMkLst>
        </pc:spChg>
        <pc:spChg chg="add mod">
          <ac:chgData name="Herbert Xin" userId="e9a22dce-685b-4760-b3ee-62caa91fb046" providerId="ADAL" clId="{EAB2ACBF-9C0C-9849-BC15-8785A8B0CFA7}" dt="2024-05-04T07:23:34.779" v="1191"/>
          <ac:spMkLst>
            <pc:docMk/>
            <pc:sldMk cId="2133491932" sldId="646"/>
            <ac:spMk id="3" creationId="{4DBE373C-2550-5AD2-B56C-E9D6FB88259A}"/>
          </ac:spMkLst>
        </pc:spChg>
        <pc:spChg chg="add mod">
          <ac:chgData name="Herbert Xin" userId="e9a22dce-685b-4760-b3ee-62caa91fb046" providerId="ADAL" clId="{EAB2ACBF-9C0C-9849-BC15-8785A8B0CFA7}" dt="2024-05-04T07:23:34.779" v="1191"/>
          <ac:spMkLst>
            <pc:docMk/>
            <pc:sldMk cId="2133491932" sldId="646"/>
            <ac:spMk id="4" creationId="{932E69E1-9176-DA7E-1C90-9ECEBB64B78A}"/>
          </ac:spMkLst>
        </pc:spChg>
        <pc:spChg chg="add mod">
          <ac:chgData name="Herbert Xin" userId="e9a22dce-685b-4760-b3ee-62caa91fb046" providerId="ADAL" clId="{EAB2ACBF-9C0C-9849-BC15-8785A8B0CFA7}" dt="2024-05-04T07:23:34.779" v="1191"/>
          <ac:spMkLst>
            <pc:docMk/>
            <pc:sldMk cId="2133491932" sldId="646"/>
            <ac:spMk id="5" creationId="{076DE1AE-CFF2-3CFD-4525-22A2DCBDBA0D}"/>
          </ac:spMkLst>
        </pc:spChg>
        <pc:spChg chg="add mod">
          <ac:chgData name="Herbert Xin" userId="e9a22dce-685b-4760-b3ee-62caa91fb046" providerId="ADAL" clId="{EAB2ACBF-9C0C-9849-BC15-8785A8B0CFA7}" dt="2024-05-04T07:23:34.779" v="1191"/>
          <ac:spMkLst>
            <pc:docMk/>
            <pc:sldMk cId="2133491932" sldId="646"/>
            <ac:spMk id="8" creationId="{6E83EA33-8E71-A128-BF16-4F803CA67F19}"/>
          </ac:spMkLst>
        </pc:spChg>
        <pc:spChg chg="add mod">
          <ac:chgData name="Herbert Xin" userId="e9a22dce-685b-4760-b3ee-62caa91fb046" providerId="ADAL" clId="{EAB2ACBF-9C0C-9849-BC15-8785A8B0CFA7}" dt="2024-05-04T07:23:34.779" v="1191"/>
          <ac:spMkLst>
            <pc:docMk/>
            <pc:sldMk cId="2133491932" sldId="646"/>
            <ac:spMk id="9" creationId="{C647A8F8-71A8-111E-372E-BDA742672577}"/>
          </ac:spMkLst>
        </pc:spChg>
        <pc:spChg chg="add mod">
          <ac:chgData name="Herbert Xin" userId="e9a22dce-685b-4760-b3ee-62caa91fb046" providerId="ADAL" clId="{EAB2ACBF-9C0C-9849-BC15-8785A8B0CFA7}" dt="2024-05-04T07:23:34.779" v="1191"/>
          <ac:spMkLst>
            <pc:docMk/>
            <pc:sldMk cId="2133491932" sldId="646"/>
            <ac:spMk id="10" creationId="{8FC1B67C-B4DF-1214-0508-A42F60DC602E}"/>
          </ac:spMkLst>
        </pc:spChg>
        <pc:spChg chg="add mod">
          <ac:chgData name="Herbert Xin" userId="e9a22dce-685b-4760-b3ee-62caa91fb046" providerId="ADAL" clId="{EAB2ACBF-9C0C-9849-BC15-8785A8B0CFA7}" dt="2024-05-04T07:23:34.779" v="1191"/>
          <ac:spMkLst>
            <pc:docMk/>
            <pc:sldMk cId="2133491932" sldId="646"/>
            <ac:spMk id="11" creationId="{29AAEE1A-F71D-3146-59D3-EC03E85E20C8}"/>
          </ac:spMkLst>
        </pc:spChg>
        <pc:cxnChg chg="add mod">
          <ac:chgData name="Herbert Xin" userId="e9a22dce-685b-4760-b3ee-62caa91fb046" providerId="ADAL" clId="{EAB2ACBF-9C0C-9849-BC15-8785A8B0CFA7}" dt="2024-05-04T07:23:34.779" v="1191"/>
          <ac:cxnSpMkLst>
            <pc:docMk/>
            <pc:sldMk cId="2133491932" sldId="646"/>
            <ac:cxnSpMk id="6" creationId="{363615D9-8491-5F11-4D2C-998EE9330759}"/>
          </ac:cxnSpMkLst>
        </pc:cxnChg>
        <pc:cxnChg chg="add mod">
          <ac:chgData name="Herbert Xin" userId="e9a22dce-685b-4760-b3ee-62caa91fb046" providerId="ADAL" clId="{EAB2ACBF-9C0C-9849-BC15-8785A8B0CFA7}" dt="2024-05-04T07:23:34.779" v="1191"/>
          <ac:cxnSpMkLst>
            <pc:docMk/>
            <pc:sldMk cId="2133491932" sldId="646"/>
            <ac:cxnSpMk id="7" creationId="{0426A65F-65D6-3AC3-0DAF-A7CB18B1BD58}"/>
          </ac:cxnSpMkLst>
        </pc:cxnChg>
      </pc:sldChg>
      <pc:sldChg chg="addSp delSp modSp add mod modTransition">
        <pc:chgData name="Herbert Xin" userId="e9a22dce-685b-4760-b3ee-62caa91fb046" providerId="ADAL" clId="{EAB2ACBF-9C0C-9849-BC15-8785A8B0CFA7}" dt="2024-05-04T14:58:18.895" v="3289"/>
        <pc:sldMkLst>
          <pc:docMk/>
          <pc:sldMk cId="3412319506" sldId="647"/>
        </pc:sldMkLst>
        <pc:spChg chg="mod">
          <ac:chgData name="Herbert Xin" userId="e9a22dce-685b-4760-b3ee-62caa91fb046" providerId="ADAL" clId="{EAB2ACBF-9C0C-9849-BC15-8785A8B0CFA7}" dt="2024-05-04T08:19:26.099" v="1713" actId="20577"/>
          <ac:spMkLst>
            <pc:docMk/>
            <pc:sldMk cId="3412319506" sldId="647"/>
            <ac:spMk id="2" creationId="{F6475524-8D08-226B-D6C2-758C52A70257}"/>
          </ac:spMkLst>
        </pc:spChg>
        <pc:spChg chg="del">
          <ac:chgData name="Herbert Xin" userId="e9a22dce-685b-4760-b3ee-62caa91fb046" providerId="ADAL" clId="{EAB2ACBF-9C0C-9849-BC15-8785A8B0CFA7}" dt="2024-05-04T08:19:02.731" v="1687" actId="478"/>
          <ac:spMkLst>
            <pc:docMk/>
            <pc:sldMk cId="3412319506" sldId="647"/>
            <ac:spMk id="3" creationId="{0007820C-A6C3-2469-973B-1AEA70780161}"/>
          </ac:spMkLst>
        </pc:spChg>
        <pc:spChg chg="del">
          <ac:chgData name="Herbert Xin" userId="e9a22dce-685b-4760-b3ee-62caa91fb046" providerId="ADAL" clId="{EAB2ACBF-9C0C-9849-BC15-8785A8B0CFA7}" dt="2024-05-04T08:19:02.731" v="1687" actId="478"/>
          <ac:spMkLst>
            <pc:docMk/>
            <pc:sldMk cId="3412319506" sldId="647"/>
            <ac:spMk id="4" creationId="{11799981-841B-A293-E6AB-128E5F798C7B}"/>
          </ac:spMkLst>
        </pc:spChg>
        <pc:spChg chg="del">
          <ac:chgData name="Herbert Xin" userId="e9a22dce-685b-4760-b3ee-62caa91fb046" providerId="ADAL" clId="{EAB2ACBF-9C0C-9849-BC15-8785A8B0CFA7}" dt="2024-05-04T08:19:02.731" v="1687" actId="478"/>
          <ac:spMkLst>
            <pc:docMk/>
            <pc:sldMk cId="3412319506" sldId="647"/>
            <ac:spMk id="13" creationId="{C90133B5-C503-69D6-B200-F55C551FF8A0}"/>
          </ac:spMkLst>
        </pc:spChg>
        <pc:spChg chg="del">
          <ac:chgData name="Herbert Xin" userId="e9a22dce-685b-4760-b3ee-62caa91fb046" providerId="ADAL" clId="{EAB2ACBF-9C0C-9849-BC15-8785A8B0CFA7}" dt="2024-05-04T08:19:02.731" v="1687" actId="478"/>
          <ac:spMkLst>
            <pc:docMk/>
            <pc:sldMk cId="3412319506" sldId="647"/>
            <ac:spMk id="14" creationId="{B990D040-9383-0392-C308-A054911F5F1E}"/>
          </ac:spMkLst>
        </pc:spChg>
        <pc:spChg chg="del">
          <ac:chgData name="Herbert Xin" userId="e9a22dce-685b-4760-b3ee-62caa91fb046" providerId="ADAL" clId="{EAB2ACBF-9C0C-9849-BC15-8785A8B0CFA7}" dt="2024-05-04T08:19:08.594" v="1688" actId="478"/>
          <ac:spMkLst>
            <pc:docMk/>
            <pc:sldMk cId="3412319506" sldId="647"/>
            <ac:spMk id="16" creationId="{4CCDC7AC-6CD1-DDA9-CD68-FACD746F9ECD}"/>
          </ac:spMkLst>
        </pc:spChg>
        <pc:spChg chg="del">
          <ac:chgData name="Herbert Xin" userId="e9a22dce-685b-4760-b3ee-62caa91fb046" providerId="ADAL" clId="{EAB2ACBF-9C0C-9849-BC15-8785A8B0CFA7}" dt="2024-05-04T08:19:02.731" v="1687" actId="478"/>
          <ac:spMkLst>
            <pc:docMk/>
            <pc:sldMk cId="3412319506" sldId="647"/>
            <ac:spMk id="17" creationId="{8EC04F36-E126-22DF-E4F5-594A2DFF3F76}"/>
          </ac:spMkLst>
        </pc:spChg>
        <pc:spChg chg="del">
          <ac:chgData name="Herbert Xin" userId="e9a22dce-685b-4760-b3ee-62caa91fb046" providerId="ADAL" clId="{EAB2ACBF-9C0C-9849-BC15-8785A8B0CFA7}" dt="2024-05-04T08:19:02.731" v="1687" actId="478"/>
          <ac:spMkLst>
            <pc:docMk/>
            <pc:sldMk cId="3412319506" sldId="647"/>
            <ac:spMk id="18" creationId="{54BB1F7B-9C37-78BA-0940-F0EA2BB67DF2}"/>
          </ac:spMkLst>
        </pc:spChg>
        <pc:spChg chg="del">
          <ac:chgData name="Herbert Xin" userId="e9a22dce-685b-4760-b3ee-62caa91fb046" providerId="ADAL" clId="{EAB2ACBF-9C0C-9849-BC15-8785A8B0CFA7}" dt="2024-05-04T08:19:02.731" v="1687" actId="478"/>
          <ac:spMkLst>
            <pc:docMk/>
            <pc:sldMk cId="3412319506" sldId="647"/>
            <ac:spMk id="19" creationId="{6D8B157F-CA7F-247B-D39E-DE2E92588B5C}"/>
          </ac:spMkLst>
        </pc:spChg>
        <pc:spChg chg="del">
          <ac:chgData name="Herbert Xin" userId="e9a22dce-685b-4760-b3ee-62caa91fb046" providerId="ADAL" clId="{EAB2ACBF-9C0C-9849-BC15-8785A8B0CFA7}" dt="2024-05-04T08:19:02.731" v="1687" actId="478"/>
          <ac:spMkLst>
            <pc:docMk/>
            <pc:sldMk cId="3412319506" sldId="647"/>
            <ac:spMk id="20" creationId="{D7D4FD7C-9204-9171-D98D-89CC4225D1EF}"/>
          </ac:spMkLst>
        </pc:spChg>
        <pc:spChg chg="del">
          <ac:chgData name="Herbert Xin" userId="e9a22dce-685b-4760-b3ee-62caa91fb046" providerId="ADAL" clId="{EAB2ACBF-9C0C-9849-BC15-8785A8B0CFA7}" dt="2024-05-04T08:19:02.731" v="1687" actId="478"/>
          <ac:spMkLst>
            <pc:docMk/>
            <pc:sldMk cId="3412319506" sldId="647"/>
            <ac:spMk id="28" creationId="{C4C580BE-8FD5-E113-7BF9-92BBC1F13B28}"/>
          </ac:spMkLst>
        </pc:spChg>
        <pc:spChg chg="del">
          <ac:chgData name="Herbert Xin" userId="e9a22dce-685b-4760-b3ee-62caa91fb046" providerId="ADAL" clId="{EAB2ACBF-9C0C-9849-BC15-8785A8B0CFA7}" dt="2024-05-04T08:19:02.731" v="1687" actId="478"/>
          <ac:spMkLst>
            <pc:docMk/>
            <pc:sldMk cId="3412319506" sldId="647"/>
            <ac:spMk id="30" creationId="{5ED46B61-343C-1B6C-A5D7-5ED270467FD7}"/>
          </ac:spMkLst>
        </pc:spChg>
        <pc:spChg chg="del">
          <ac:chgData name="Herbert Xin" userId="e9a22dce-685b-4760-b3ee-62caa91fb046" providerId="ADAL" clId="{EAB2ACBF-9C0C-9849-BC15-8785A8B0CFA7}" dt="2024-05-04T08:19:02.731" v="1687" actId="478"/>
          <ac:spMkLst>
            <pc:docMk/>
            <pc:sldMk cId="3412319506" sldId="647"/>
            <ac:spMk id="31" creationId="{25F95499-734A-4A26-CA5D-1E84F1524B43}"/>
          </ac:spMkLst>
        </pc:spChg>
        <pc:spChg chg="del">
          <ac:chgData name="Herbert Xin" userId="e9a22dce-685b-4760-b3ee-62caa91fb046" providerId="ADAL" clId="{EAB2ACBF-9C0C-9849-BC15-8785A8B0CFA7}" dt="2024-05-04T08:19:02.731" v="1687" actId="478"/>
          <ac:spMkLst>
            <pc:docMk/>
            <pc:sldMk cId="3412319506" sldId="647"/>
            <ac:spMk id="35" creationId="{539C49B7-2196-47B5-046C-09A6562A94CC}"/>
          </ac:spMkLst>
        </pc:spChg>
        <pc:spChg chg="del">
          <ac:chgData name="Herbert Xin" userId="e9a22dce-685b-4760-b3ee-62caa91fb046" providerId="ADAL" clId="{EAB2ACBF-9C0C-9849-BC15-8785A8B0CFA7}" dt="2024-05-04T08:19:02.731" v="1687" actId="478"/>
          <ac:spMkLst>
            <pc:docMk/>
            <pc:sldMk cId="3412319506" sldId="647"/>
            <ac:spMk id="36" creationId="{90C95DE2-14E2-5BF5-42B3-7DF2070FEE43}"/>
          </ac:spMkLst>
        </pc:spChg>
        <pc:spChg chg="del">
          <ac:chgData name="Herbert Xin" userId="e9a22dce-685b-4760-b3ee-62caa91fb046" providerId="ADAL" clId="{EAB2ACBF-9C0C-9849-BC15-8785A8B0CFA7}" dt="2024-05-04T08:19:02.731" v="1687" actId="478"/>
          <ac:spMkLst>
            <pc:docMk/>
            <pc:sldMk cId="3412319506" sldId="647"/>
            <ac:spMk id="38" creationId="{975E6588-505A-68DA-DC68-AA3A384FC6E8}"/>
          </ac:spMkLst>
        </pc:spChg>
        <pc:spChg chg="del">
          <ac:chgData name="Herbert Xin" userId="e9a22dce-685b-4760-b3ee-62caa91fb046" providerId="ADAL" clId="{EAB2ACBF-9C0C-9849-BC15-8785A8B0CFA7}" dt="2024-05-04T08:19:02.731" v="1687" actId="478"/>
          <ac:spMkLst>
            <pc:docMk/>
            <pc:sldMk cId="3412319506" sldId="647"/>
            <ac:spMk id="40" creationId="{B0D5A605-1C8A-65C3-EFD8-3E0AF0174A8B}"/>
          </ac:spMkLst>
        </pc:spChg>
        <pc:spChg chg="del">
          <ac:chgData name="Herbert Xin" userId="e9a22dce-685b-4760-b3ee-62caa91fb046" providerId="ADAL" clId="{EAB2ACBF-9C0C-9849-BC15-8785A8B0CFA7}" dt="2024-05-04T08:19:02.731" v="1687" actId="478"/>
          <ac:spMkLst>
            <pc:docMk/>
            <pc:sldMk cId="3412319506" sldId="647"/>
            <ac:spMk id="42" creationId="{3EA544D2-8FEA-D483-D770-7A2FA9A3448A}"/>
          </ac:spMkLst>
        </pc:spChg>
        <pc:spChg chg="del">
          <ac:chgData name="Herbert Xin" userId="e9a22dce-685b-4760-b3ee-62caa91fb046" providerId="ADAL" clId="{EAB2ACBF-9C0C-9849-BC15-8785A8B0CFA7}" dt="2024-05-04T08:19:02.731" v="1687" actId="478"/>
          <ac:spMkLst>
            <pc:docMk/>
            <pc:sldMk cId="3412319506" sldId="647"/>
            <ac:spMk id="45" creationId="{6441ECEE-6763-97FB-C948-5E78A15D755B}"/>
          </ac:spMkLst>
        </pc:spChg>
        <pc:spChg chg="del">
          <ac:chgData name="Herbert Xin" userId="e9a22dce-685b-4760-b3ee-62caa91fb046" providerId="ADAL" clId="{EAB2ACBF-9C0C-9849-BC15-8785A8B0CFA7}" dt="2024-05-04T08:19:02.731" v="1687" actId="478"/>
          <ac:spMkLst>
            <pc:docMk/>
            <pc:sldMk cId="3412319506" sldId="647"/>
            <ac:spMk id="50" creationId="{99F7B609-DEF8-550A-3187-B9DCD22D86B3}"/>
          </ac:spMkLst>
        </pc:spChg>
        <pc:spChg chg="del">
          <ac:chgData name="Herbert Xin" userId="e9a22dce-685b-4760-b3ee-62caa91fb046" providerId="ADAL" clId="{EAB2ACBF-9C0C-9849-BC15-8785A8B0CFA7}" dt="2024-05-04T08:19:02.731" v="1687" actId="478"/>
          <ac:spMkLst>
            <pc:docMk/>
            <pc:sldMk cId="3412319506" sldId="647"/>
            <ac:spMk id="51" creationId="{A892BAD2-DEFD-F8BE-D524-130086471AF3}"/>
          </ac:spMkLst>
        </pc:spChg>
        <pc:picChg chg="add mod">
          <ac:chgData name="Herbert Xin" userId="e9a22dce-685b-4760-b3ee-62caa91fb046" providerId="ADAL" clId="{EAB2ACBF-9C0C-9849-BC15-8785A8B0CFA7}" dt="2024-05-04T08:19:14.926" v="1692" actId="14100"/>
          <ac:picMkLst>
            <pc:docMk/>
            <pc:sldMk cId="3412319506" sldId="647"/>
            <ac:picMk id="5" creationId="{8DC19082-DBE2-C461-B615-0DDFB738155F}"/>
          </ac:picMkLst>
        </pc:picChg>
        <pc:cxnChg chg="del mod">
          <ac:chgData name="Herbert Xin" userId="e9a22dce-685b-4760-b3ee-62caa91fb046" providerId="ADAL" clId="{EAB2ACBF-9C0C-9849-BC15-8785A8B0CFA7}" dt="2024-05-04T08:19:02.731" v="1687" actId="478"/>
          <ac:cxnSpMkLst>
            <pc:docMk/>
            <pc:sldMk cId="3412319506" sldId="647"/>
            <ac:cxnSpMk id="47" creationId="{F928E9DB-2768-2DC3-2AF8-089E61AE9EB0}"/>
          </ac:cxnSpMkLst>
        </pc:cxnChg>
      </pc:sldChg>
      <pc:sldChg chg="addSp delSp modSp new mod modTransition">
        <pc:chgData name="Herbert Xin" userId="e9a22dce-685b-4760-b3ee-62caa91fb046" providerId="ADAL" clId="{EAB2ACBF-9C0C-9849-BC15-8785A8B0CFA7}" dt="2024-05-05T23:35:44.544" v="3730" actId="21"/>
        <pc:sldMkLst>
          <pc:docMk/>
          <pc:sldMk cId="2687122736" sldId="648"/>
        </pc:sldMkLst>
        <pc:spChg chg="mod">
          <ac:chgData name="Herbert Xin" userId="e9a22dce-685b-4760-b3ee-62caa91fb046" providerId="ADAL" clId="{EAB2ACBF-9C0C-9849-BC15-8785A8B0CFA7}" dt="2024-05-04T14:32:04.574" v="2986" actId="20577"/>
          <ac:spMkLst>
            <pc:docMk/>
            <pc:sldMk cId="2687122736" sldId="648"/>
            <ac:spMk id="2" creationId="{E4D093CE-50FC-2089-4007-B6944501B2AA}"/>
          </ac:spMkLst>
        </pc:spChg>
        <pc:spChg chg="add del mod">
          <ac:chgData name="Herbert Xin" userId="e9a22dce-685b-4760-b3ee-62caa91fb046" providerId="ADAL" clId="{EAB2ACBF-9C0C-9849-BC15-8785A8B0CFA7}" dt="2024-05-05T23:35:44.544" v="3730" actId="21"/>
          <ac:spMkLst>
            <pc:docMk/>
            <pc:sldMk cId="2687122736" sldId="648"/>
            <ac:spMk id="3" creationId="{44E9CC4F-CEFD-DF11-DF83-1298151AB610}"/>
          </ac:spMkLst>
        </pc:spChg>
        <pc:spChg chg="add mod">
          <ac:chgData name="Herbert Xin" userId="e9a22dce-685b-4760-b3ee-62caa91fb046" providerId="ADAL" clId="{EAB2ACBF-9C0C-9849-BC15-8785A8B0CFA7}" dt="2024-05-04T14:32:19.870" v="2993" actId="20577"/>
          <ac:spMkLst>
            <pc:docMk/>
            <pc:sldMk cId="2687122736" sldId="648"/>
            <ac:spMk id="4" creationId="{0F19F5EB-DBB6-CF55-0DE6-2D60ACF49DE6}"/>
          </ac:spMkLst>
        </pc:spChg>
        <pc:spChg chg="add del mod">
          <ac:chgData name="Herbert Xin" userId="e9a22dce-685b-4760-b3ee-62caa91fb046" providerId="ADAL" clId="{EAB2ACBF-9C0C-9849-BC15-8785A8B0CFA7}" dt="2024-05-05T23:29:51.083" v="3453" actId="478"/>
          <ac:spMkLst>
            <pc:docMk/>
            <pc:sldMk cId="2687122736" sldId="648"/>
            <ac:spMk id="5" creationId="{21EB4845-F90F-D8FD-A200-12F8FC0E996B}"/>
          </ac:spMkLst>
        </pc:spChg>
        <pc:spChg chg="add del mod">
          <ac:chgData name="Herbert Xin" userId="e9a22dce-685b-4760-b3ee-62caa91fb046" providerId="ADAL" clId="{EAB2ACBF-9C0C-9849-BC15-8785A8B0CFA7}" dt="2024-05-04T14:59:15.304" v="3295" actId="478"/>
          <ac:spMkLst>
            <pc:docMk/>
            <pc:sldMk cId="2687122736" sldId="648"/>
            <ac:spMk id="5" creationId="{E703DE93-2959-7B59-116A-26F577EBCB91}"/>
          </ac:spMkLst>
        </pc:spChg>
        <pc:spChg chg="add del mod">
          <ac:chgData name="Herbert Xin" userId="e9a22dce-685b-4760-b3ee-62caa91fb046" providerId="ADAL" clId="{EAB2ACBF-9C0C-9849-BC15-8785A8B0CFA7}" dt="2024-05-04T14:59:15.304" v="3295" actId="478"/>
          <ac:spMkLst>
            <pc:docMk/>
            <pc:sldMk cId="2687122736" sldId="648"/>
            <ac:spMk id="6" creationId="{4EA0BDD6-255D-7E94-4590-D2DAAA7C7ADB}"/>
          </ac:spMkLst>
        </pc:spChg>
        <pc:spChg chg="add del mod">
          <ac:chgData name="Herbert Xin" userId="e9a22dce-685b-4760-b3ee-62caa91fb046" providerId="ADAL" clId="{EAB2ACBF-9C0C-9849-BC15-8785A8B0CFA7}" dt="2024-05-05T23:35:44.544" v="3730" actId="21"/>
          <ac:spMkLst>
            <pc:docMk/>
            <pc:sldMk cId="2687122736" sldId="648"/>
            <ac:spMk id="6" creationId="{67812204-06DD-5924-FCD1-83E046BB43F4}"/>
          </ac:spMkLst>
        </pc:spChg>
        <pc:spChg chg="add del mod">
          <ac:chgData name="Herbert Xin" userId="e9a22dce-685b-4760-b3ee-62caa91fb046" providerId="ADAL" clId="{EAB2ACBF-9C0C-9849-BC15-8785A8B0CFA7}" dt="2024-05-05T23:35:44.544" v="3730" actId="21"/>
          <ac:spMkLst>
            <pc:docMk/>
            <pc:sldMk cId="2687122736" sldId="648"/>
            <ac:spMk id="7" creationId="{68468123-C8FA-12A9-84DA-746672C77086}"/>
          </ac:spMkLst>
        </pc:spChg>
        <pc:spChg chg="add del mod">
          <ac:chgData name="Herbert Xin" userId="e9a22dce-685b-4760-b3ee-62caa91fb046" providerId="ADAL" clId="{EAB2ACBF-9C0C-9849-BC15-8785A8B0CFA7}" dt="2024-05-04T14:59:15.304" v="3295" actId="478"/>
          <ac:spMkLst>
            <pc:docMk/>
            <pc:sldMk cId="2687122736" sldId="648"/>
            <ac:spMk id="7" creationId="{AA21D5ED-44AA-8005-C549-25BCBA23F7D7}"/>
          </ac:spMkLst>
        </pc:spChg>
        <pc:spChg chg="add del mod">
          <ac:chgData name="Herbert Xin" userId="e9a22dce-685b-4760-b3ee-62caa91fb046" providerId="ADAL" clId="{EAB2ACBF-9C0C-9849-BC15-8785A8B0CFA7}" dt="2024-05-05T23:35:44.544" v="3730" actId="21"/>
          <ac:spMkLst>
            <pc:docMk/>
            <pc:sldMk cId="2687122736" sldId="648"/>
            <ac:spMk id="8" creationId="{52106DCD-EF9B-63B5-FF08-CD8F036100F9}"/>
          </ac:spMkLst>
        </pc:spChg>
        <pc:spChg chg="add del mod">
          <ac:chgData name="Herbert Xin" userId="e9a22dce-685b-4760-b3ee-62caa91fb046" providerId="ADAL" clId="{EAB2ACBF-9C0C-9849-BC15-8785A8B0CFA7}" dt="2024-05-04T14:59:15.304" v="3295" actId="478"/>
          <ac:spMkLst>
            <pc:docMk/>
            <pc:sldMk cId="2687122736" sldId="648"/>
            <ac:spMk id="8" creationId="{B7FEF9C8-5984-DE78-C001-F82CBD359B8D}"/>
          </ac:spMkLst>
        </pc:spChg>
        <pc:spChg chg="add del mod">
          <ac:chgData name="Herbert Xin" userId="e9a22dce-685b-4760-b3ee-62caa91fb046" providerId="ADAL" clId="{EAB2ACBF-9C0C-9849-BC15-8785A8B0CFA7}" dt="2024-05-04T14:59:15.304" v="3295" actId="478"/>
          <ac:spMkLst>
            <pc:docMk/>
            <pc:sldMk cId="2687122736" sldId="648"/>
            <ac:spMk id="9" creationId="{73069A32-8040-6810-AD77-AA0F9CE5A603}"/>
          </ac:spMkLst>
        </pc:spChg>
        <pc:spChg chg="add del mod">
          <ac:chgData name="Herbert Xin" userId="e9a22dce-685b-4760-b3ee-62caa91fb046" providerId="ADAL" clId="{EAB2ACBF-9C0C-9849-BC15-8785A8B0CFA7}" dt="2024-05-05T23:35:44.544" v="3730" actId="21"/>
          <ac:spMkLst>
            <pc:docMk/>
            <pc:sldMk cId="2687122736" sldId="648"/>
            <ac:spMk id="9" creationId="{C89F7CFC-17F2-5DF0-E46C-E88E7C0B3BB4}"/>
          </ac:spMkLst>
        </pc:spChg>
        <pc:spChg chg="add del mod">
          <ac:chgData name="Herbert Xin" userId="e9a22dce-685b-4760-b3ee-62caa91fb046" providerId="ADAL" clId="{EAB2ACBF-9C0C-9849-BC15-8785A8B0CFA7}" dt="2024-05-04T14:59:15.304" v="3295" actId="478"/>
          <ac:spMkLst>
            <pc:docMk/>
            <pc:sldMk cId="2687122736" sldId="648"/>
            <ac:spMk id="11" creationId="{64368C93-F6DD-1E17-95F9-EE337B7D125E}"/>
          </ac:spMkLst>
        </pc:spChg>
        <pc:spChg chg="add del mod">
          <ac:chgData name="Herbert Xin" userId="e9a22dce-685b-4760-b3ee-62caa91fb046" providerId="ADAL" clId="{EAB2ACBF-9C0C-9849-BC15-8785A8B0CFA7}" dt="2024-05-04T14:59:15.304" v="3295" actId="478"/>
          <ac:spMkLst>
            <pc:docMk/>
            <pc:sldMk cId="2687122736" sldId="648"/>
            <ac:spMk id="12" creationId="{CB6DB6F9-7135-1F15-818E-F35BBABAF171}"/>
          </ac:spMkLst>
        </pc:spChg>
        <pc:spChg chg="add del mod">
          <ac:chgData name="Herbert Xin" userId="e9a22dce-685b-4760-b3ee-62caa91fb046" providerId="ADAL" clId="{EAB2ACBF-9C0C-9849-BC15-8785A8B0CFA7}" dt="2024-05-05T23:35:44.544" v="3730" actId="21"/>
          <ac:spMkLst>
            <pc:docMk/>
            <pc:sldMk cId="2687122736" sldId="648"/>
            <ac:spMk id="13" creationId="{863C0587-221D-738F-15C9-9F947B0F5DAE}"/>
          </ac:spMkLst>
        </pc:spChg>
        <pc:spChg chg="add del mod">
          <ac:chgData name="Herbert Xin" userId="e9a22dce-685b-4760-b3ee-62caa91fb046" providerId="ADAL" clId="{EAB2ACBF-9C0C-9849-BC15-8785A8B0CFA7}" dt="2024-05-05T23:35:44.544" v="3730" actId="21"/>
          <ac:spMkLst>
            <pc:docMk/>
            <pc:sldMk cId="2687122736" sldId="648"/>
            <ac:spMk id="14" creationId="{AEFA6387-FE93-55E5-7D3D-4CC53FF2CB76}"/>
          </ac:spMkLst>
        </pc:spChg>
        <pc:cxnChg chg="add del mod">
          <ac:chgData name="Herbert Xin" userId="e9a22dce-685b-4760-b3ee-62caa91fb046" providerId="ADAL" clId="{EAB2ACBF-9C0C-9849-BC15-8785A8B0CFA7}" dt="2024-05-05T23:35:44.544" v="3730" actId="21"/>
          <ac:cxnSpMkLst>
            <pc:docMk/>
            <pc:sldMk cId="2687122736" sldId="648"/>
            <ac:cxnSpMk id="11" creationId="{0F8E62EC-A0FE-71CD-6F95-19C6E3C8063C}"/>
          </ac:cxnSpMkLst>
        </pc:cxnChg>
      </pc:sldChg>
      <pc:sldChg chg="addSp delSp modSp add mod modTransition">
        <pc:chgData name="Herbert Xin" userId="e9a22dce-685b-4760-b3ee-62caa91fb046" providerId="ADAL" clId="{EAB2ACBF-9C0C-9849-BC15-8785A8B0CFA7}" dt="2024-05-05T23:41:00.845" v="3989"/>
        <pc:sldMkLst>
          <pc:docMk/>
          <pc:sldMk cId="3736927468" sldId="649"/>
        </pc:sldMkLst>
        <pc:spChg chg="mod">
          <ac:chgData name="Herbert Xin" userId="e9a22dce-685b-4760-b3ee-62caa91fb046" providerId="ADAL" clId="{EAB2ACBF-9C0C-9849-BC15-8785A8B0CFA7}" dt="2024-05-04T08:30:40.410" v="1763" actId="20577"/>
          <ac:spMkLst>
            <pc:docMk/>
            <pc:sldMk cId="3736927468" sldId="649"/>
            <ac:spMk id="2" creationId="{E4D093CE-50FC-2089-4007-B6944501B2AA}"/>
          </ac:spMkLst>
        </pc:spChg>
        <pc:spChg chg="mod">
          <ac:chgData name="Herbert Xin" userId="e9a22dce-685b-4760-b3ee-62caa91fb046" providerId="ADAL" clId="{EAB2ACBF-9C0C-9849-BC15-8785A8B0CFA7}" dt="2024-05-04T08:40:19.735" v="1824" actId="403"/>
          <ac:spMkLst>
            <pc:docMk/>
            <pc:sldMk cId="3736927468" sldId="649"/>
            <ac:spMk id="4" creationId="{0F19F5EB-DBB6-CF55-0DE6-2D60ACF49DE6}"/>
          </ac:spMkLst>
        </pc:spChg>
        <pc:spChg chg="add mod">
          <ac:chgData name="Herbert Xin" userId="e9a22dce-685b-4760-b3ee-62caa91fb046" providerId="ADAL" clId="{EAB2ACBF-9C0C-9849-BC15-8785A8B0CFA7}" dt="2024-05-04T08:40:27.837" v="1827" actId="1076"/>
          <ac:spMkLst>
            <pc:docMk/>
            <pc:sldMk cId="3736927468" sldId="649"/>
            <ac:spMk id="5" creationId="{52103B88-B820-A4A9-9501-D663407EB089}"/>
          </ac:spMkLst>
        </pc:spChg>
        <pc:spChg chg="add del mod">
          <ac:chgData name="Herbert Xin" userId="e9a22dce-685b-4760-b3ee-62caa91fb046" providerId="ADAL" clId="{EAB2ACBF-9C0C-9849-BC15-8785A8B0CFA7}" dt="2024-05-04T15:00:33.006" v="3303" actId="478"/>
          <ac:spMkLst>
            <pc:docMk/>
            <pc:sldMk cId="3736927468" sldId="649"/>
            <ac:spMk id="7" creationId="{DF26ED98-3250-E6C9-21A7-2C09EDB8C9F0}"/>
          </ac:spMkLst>
        </pc:spChg>
        <pc:spChg chg="add del mod">
          <ac:chgData name="Herbert Xin" userId="e9a22dce-685b-4760-b3ee-62caa91fb046" providerId="ADAL" clId="{EAB2ACBF-9C0C-9849-BC15-8785A8B0CFA7}" dt="2024-05-04T15:00:33.006" v="3303" actId="478"/>
          <ac:spMkLst>
            <pc:docMk/>
            <pc:sldMk cId="3736927468" sldId="649"/>
            <ac:spMk id="8" creationId="{79DAEC66-34A4-03AF-7558-2D2D3C07FBAE}"/>
          </ac:spMkLst>
        </pc:spChg>
        <pc:spChg chg="add del mod">
          <ac:chgData name="Herbert Xin" userId="e9a22dce-685b-4760-b3ee-62caa91fb046" providerId="ADAL" clId="{EAB2ACBF-9C0C-9849-BC15-8785A8B0CFA7}" dt="2024-05-04T15:00:33.006" v="3303" actId="478"/>
          <ac:spMkLst>
            <pc:docMk/>
            <pc:sldMk cId="3736927468" sldId="649"/>
            <ac:spMk id="9" creationId="{A8443571-03BC-D3B2-7420-80FBF42DC207}"/>
          </ac:spMkLst>
        </pc:spChg>
        <pc:picChg chg="add del mod">
          <ac:chgData name="Herbert Xin" userId="e9a22dce-685b-4760-b3ee-62caa91fb046" providerId="ADAL" clId="{EAB2ACBF-9C0C-9849-BC15-8785A8B0CFA7}" dt="2024-05-04T15:00:33.006" v="3303" actId="478"/>
          <ac:picMkLst>
            <pc:docMk/>
            <pc:sldMk cId="3736927468" sldId="649"/>
            <ac:picMk id="15" creationId="{487164BB-BC7E-AB51-2BC7-CEB044B5CD41}"/>
          </ac:picMkLst>
        </pc:picChg>
        <pc:cxnChg chg="add del mod">
          <ac:chgData name="Herbert Xin" userId="e9a22dce-685b-4760-b3ee-62caa91fb046" providerId="ADAL" clId="{EAB2ACBF-9C0C-9849-BC15-8785A8B0CFA7}" dt="2024-05-04T15:00:33.006" v="3303" actId="478"/>
          <ac:cxnSpMkLst>
            <pc:docMk/>
            <pc:sldMk cId="3736927468" sldId="649"/>
            <ac:cxnSpMk id="11" creationId="{6F25A826-1AD5-B191-14F9-8DAB800301D9}"/>
          </ac:cxnSpMkLst>
        </pc:cxnChg>
        <pc:cxnChg chg="add del mod">
          <ac:chgData name="Herbert Xin" userId="e9a22dce-685b-4760-b3ee-62caa91fb046" providerId="ADAL" clId="{EAB2ACBF-9C0C-9849-BC15-8785A8B0CFA7}" dt="2024-05-04T15:00:33.006" v="3303" actId="478"/>
          <ac:cxnSpMkLst>
            <pc:docMk/>
            <pc:sldMk cId="3736927468" sldId="649"/>
            <ac:cxnSpMk id="13" creationId="{2B21F98F-5942-AC92-C3D9-CE711DCE156E}"/>
          </ac:cxnSpMkLst>
        </pc:cxnChg>
      </pc:sldChg>
      <pc:sldChg chg="addSp modSp new del mod">
        <pc:chgData name="Herbert Xin" userId="e9a22dce-685b-4760-b3ee-62caa91fb046" providerId="ADAL" clId="{EAB2ACBF-9C0C-9849-BC15-8785A8B0CFA7}" dt="2024-05-04T13:09:17.629" v="2385" actId="2696"/>
        <pc:sldMkLst>
          <pc:docMk/>
          <pc:sldMk cId="261707546" sldId="650"/>
        </pc:sldMkLst>
        <pc:spChg chg="mod">
          <ac:chgData name="Herbert Xin" userId="e9a22dce-685b-4760-b3ee-62caa91fb046" providerId="ADAL" clId="{EAB2ACBF-9C0C-9849-BC15-8785A8B0CFA7}" dt="2024-05-04T13:02:11.887" v="2374" actId="1076"/>
          <ac:spMkLst>
            <pc:docMk/>
            <pc:sldMk cId="261707546" sldId="650"/>
            <ac:spMk id="2" creationId="{B2DE95ED-D119-FD62-0B07-41DFCAE0D1AE}"/>
          </ac:spMkLst>
        </pc:spChg>
        <pc:spChg chg="add mod">
          <ac:chgData name="Herbert Xin" userId="e9a22dce-685b-4760-b3ee-62caa91fb046" providerId="ADAL" clId="{EAB2ACBF-9C0C-9849-BC15-8785A8B0CFA7}" dt="2024-05-04T13:02:14.663" v="2375" actId="1076"/>
          <ac:spMkLst>
            <pc:docMk/>
            <pc:sldMk cId="261707546" sldId="650"/>
            <ac:spMk id="3" creationId="{F09B4380-617F-D23D-A677-0DA62C32AF04}"/>
          </ac:spMkLst>
        </pc:spChg>
        <pc:picChg chg="add mod">
          <ac:chgData name="Herbert Xin" userId="e9a22dce-685b-4760-b3ee-62caa91fb046" providerId="ADAL" clId="{EAB2ACBF-9C0C-9849-BC15-8785A8B0CFA7}" dt="2024-05-04T13:02:19.583" v="2377" actId="14100"/>
          <ac:picMkLst>
            <pc:docMk/>
            <pc:sldMk cId="261707546" sldId="650"/>
            <ac:picMk id="5" creationId="{F812E6F8-B0BC-4A82-9935-643C1F8AF0B5}"/>
          </ac:picMkLst>
        </pc:picChg>
        <pc:picChg chg="add mod">
          <ac:chgData name="Herbert Xin" userId="e9a22dce-685b-4760-b3ee-62caa91fb046" providerId="ADAL" clId="{EAB2ACBF-9C0C-9849-BC15-8785A8B0CFA7}" dt="2024-05-04T13:02:29.791" v="2381" actId="14100"/>
          <ac:picMkLst>
            <pc:docMk/>
            <pc:sldMk cId="261707546" sldId="650"/>
            <ac:picMk id="7" creationId="{5C95B98C-AA68-22EA-79C5-B19A1FEDC147}"/>
          </ac:picMkLst>
        </pc:picChg>
      </pc:sldChg>
      <pc:sldChg chg="new del">
        <pc:chgData name="Herbert Xin" userId="e9a22dce-685b-4760-b3ee-62caa91fb046" providerId="ADAL" clId="{EAB2ACBF-9C0C-9849-BC15-8785A8B0CFA7}" dt="2024-05-04T08:47:05.050" v="1907" actId="680"/>
        <pc:sldMkLst>
          <pc:docMk/>
          <pc:sldMk cId="1933698470" sldId="650"/>
        </pc:sldMkLst>
      </pc:sldChg>
      <pc:sldChg chg="addSp delSp modSp add mod modTransition">
        <pc:chgData name="Herbert Xin" userId="e9a22dce-685b-4760-b3ee-62caa91fb046" providerId="ADAL" clId="{EAB2ACBF-9C0C-9849-BC15-8785A8B0CFA7}" dt="2024-05-04T15:04:54.451" v="3345"/>
        <pc:sldMkLst>
          <pc:docMk/>
          <pc:sldMk cId="1892195170" sldId="651"/>
        </pc:sldMkLst>
        <pc:spChg chg="add del mod">
          <ac:chgData name="Herbert Xin" userId="e9a22dce-685b-4760-b3ee-62caa91fb046" providerId="ADAL" clId="{EAB2ACBF-9C0C-9849-BC15-8785A8B0CFA7}" dt="2024-05-04T15:01:07.898" v="3308" actId="478"/>
          <ac:spMkLst>
            <pc:docMk/>
            <pc:sldMk cId="1892195170" sldId="651"/>
            <ac:spMk id="3" creationId="{E412040D-B950-2A44-FECF-3E3A58B6F8FF}"/>
          </ac:spMkLst>
        </pc:spChg>
        <pc:spChg chg="mod">
          <ac:chgData name="Herbert Xin" userId="e9a22dce-685b-4760-b3ee-62caa91fb046" providerId="ADAL" clId="{EAB2ACBF-9C0C-9849-BC15-8785A8B0CFA7}" dt="2024-05-04T08:47:44.831" v="1926" actId="20577"/>
          <ac:spMkLst>
            <pc:docMk/>
            <pc:sldMk cId="1892195170" sldId="651"/>
            <ac:spMk id="5" creationId="{52103B88-B820-A4A9-9501-D663407EB089}"/>
          </ac:spMkLst>
        </pc:spChg>
        <pc:spChg chg="add del mod">
          <ac:chgData name="Herbert Xin" userId="e9a22dce-685b-4760-b3ee-62caa91fb046" providerId="ADAL" clId="{EAB2ACBF-9C0C-9849-BC15-8785A8B0CFA7}" dt="2024-05-04T15:01:07.898" v="3308" actId="478"/>
          <ac:spMkLst>
            <pc:docMk/>
            <pc:sldMk cId="1892195170" sldId="651"/>
            <ac:spMk id="6" creationId="{610FBCFC-AAC6-3561-4CFD-09030803D2D2}"/>
          </ac:spMkLst>
        </pc:spChg>
        <pc:spChg chg="del">
          <ac:chgData name="Herbert Xin" userId="e9a22dce-685b-4760-b3ee-62caa91fb046" providerId="ADAL" clId="{EAB2ACBF-9C0C-9849-BC15-8785A8B0CFA7}" dt="2024-05-04T08:47:40.774" v="1924" actId="478"/>
          <ac:spMkLst>
            <pc:docMk/>
            <pc:sldMk cId="1892195170" sldId="651"/>
            <ac:spMk id="7" creationId="{DF26ED98-3250-E6C9-21A7-2C09EDB8C9F0}"/>
          </ac:spMkLst>
        </pc:spChg>
        <pc:spChg chg="del">
          <ac:chgData name="Herbert Xin" userId="e9a22dce-685b-4760-b3ee-62caa91fb046" providerId="ADAL" clId="{EAB2ACBF-9C0C-9849-BC15-8785A8B0CFA7}" dt="2024-05-04T08:47:40.774" v="1924" actId="478"/>
          <ac:spMkLst>
            <pc:docMk/>
            <pc:sldMk cId="1892195170" sldId="651"/>
            <ac:spMk id="8" creationId="{79DAEC66-34A4-03AF-7558-2D2D3C07FBAE}"/>
          </ac:spMkLst>
        </pc:spChg>
        <pc:spChg chg="del">
          <ac:chgData name="Herbert Xin" userId="e9a22dce-685b-4760-b3ee-62caa91fb046" providerId="ADAL" clId="{EAB2ACBF-9C0C-9849-BC15-8785A8B0CFA7}" dt="2024-05-04T08:47:40.774" v="1924" actId="478"/>
          <ac:spMkLst>
            <pc:docMk/>
            <pc:sldMk cId="1892195170" sldId="651"/>
            <ac:spMk id="9" creationId="{A8443571-03BC-D3B2-7420-80FBF42DC207}"/>
          </ac:spMkLst>
        </pc:spChg>
        <pc:spChg chg="add del mod">
          <ac:chgData name="Herbert Xin" userId="e9a22dce-685b-4760-b3ee-62caa91fb046" providerId="ADAL" clId="{EAB2ACBF-9C0C-9849-BC15-8785A8B0CFA7}" dt="2024-05-04T15:01:07.898" v="3308" actId="478"/>
          <ac:spMkLst>
            <pc:docMk/>
            <pc:sldMk cId="1892195170" sldId="651"/>
            <ac:spMk id="10" creationId="{7E5D07AE-C333-B0AB-2FC9-D57180A68AE1}"/>
          </ac:spMkLst>
        </pc:spChg>
        <pc:spChg chg="add del mod">
          <ac:chgData name="Herbert Xin" userId="e9a22dce-685b-4760-b3ee-62caa91fb046" providerId="ADAL" clId="{EAB2ACBF-9C0C-9849-BC15-8785A8B0CFA7}" dt="2024-05-04T09:06:56.947" v="2283" actId="478"/>
          <ac:spMkLst>
            <pc:docMk/>
            <pc:sldMk cId="1892195170" sldId="651"/>
            <ac:spMk id="14" creationId="{8FFB3AE4-B626-E782-E878-E5407F7ED375}"/>
          </ac:spMkLst>
        </pc:spChg>
        <pc:spChg chg="add del mod">
          <ac:chgData name="Herbert Xin" userId="e9a22dce-685b-4760-b3ee-62caa91fb046" providerId="ADAL" clId="{EAB2ACBF-9C0C-9849-BC15-8785A8B0CFA7}" dt="2024-05-04T09:06:58.093" v="2284" actId="478"/>
          <ac:spMkLst>
            <pc:docMk/>
            <pc:sldMk cId="1892195170" sldId="651"/>
            <ac:spMk id="16" creationId="{2DA3B389-D6B6-4695-2B69-B0173FC3C3E0}"/>
          </ac:spMkLst>
        </pc:spChg>
        <pc:spChg chg="add del mod">
          <ac:chgData name="Herbert Xin" userId="e9a22dce-685b-4760-b3ee-62caa91fb046" providerId="ADAL" clId="{EAB2ACBF-9C0C-9849-BC15-8785A8B0CFA7}" dt="2024-05-04T15:01:07.898" v="3308" actId="478"/>
          <ac:spMkLst>
            <pc:docMk/>
            <pc:sldMk cId="1892195170" sldId="651"/>
            <ac:spMk id="17" creationId="{1ED7B048-143B-2006-F4F3-3EA8DBFBC101}"/>
          </ac:spMkLst>
        </pc:spChg>
        <pc:picChg chg="del">
          <ac:chgData name="Herbert Xin" userId="e9a22dce-685b-4760-b3ee-62caa91fb046" providerId="ADAL" clId="{EAB2ACBF-9C0C-9849-BC15-8785A8B0CFA7}" dt="2024-05-04T08:47:38.068" v="1923" actId="478"/>
          <ac:picMkLst>
            <pc:docMk/>
            <pc:sldMk cId="1892195170" sldId="651"/>
            <ac:picMk id="15" creationId="{487164BB-BC7E-AB51-2BC7-CEB044B5CD41}"/>
          </ac:picMkLst>
        </pc:picChg>
        <pc:cxnChg chg="del mod">
          <ac:chgData name="Herbert Xin" userId="e9a22dce-685b-4760-b3ee-62caa91fb046" providerId="ADAL" clId="{EAB2ACBF-9C0C-9849-BC15-8785A8B0CFA7}" dt="2024-05-04T08:47:40.774" v="1924" actId="478"/>
          <ac:cxnSpMkLst>
            <pc:docMk/>
            <pc:sldMk cId="1892195170" sldId="651"/>
            <ac:cxnSpMk id="11" creationId="{6F25A826-1AD5-B191-14F9-8DAB800301D9}"/>
          </ac:cxnSpMkLst>
        </pc:cxnChg>
        <pc:cxnChg chg="add del mod">
          <ac:chgData name="Herbert Xin" userId="e9a22dce-685b-4760-b3ee-62caa91fb046" providerId="ADAL" clId="{EAB2ACBF-9C0C-9849-BC15-8785A8B0CFA7}" dt="2024-05-04T15:01:07.898" v="3308" actId="478"/>
          <ac:cxnSpMkLst>
            <pc:docMk/>
            <pc:sldMk cId="1892195170" sldId="651"/>
            <ac:cxnSpMk id="12" creationId="{C01008FB-A633-1454-685C-A236265FC1CC}"/>
          </ac:cxnSpMkLst>
        </pc:cxnChg>
        <pc:cxnChg chg="del mod">
          <ac:chgData name="Herbert Xin" userId="e9a22dce-685b-4760-b3ee-62caa91fb046" providerId="ADAL" clId="{EAB2ACBF-9C0C-9849-BC15-8785A8B0CFA7}" dt="2024-05-04T08:47:40.774" v="1924" actId="478"/>
          <ac:cxnSpMkLst>
            <pc:docMk/>
            <pc:sldMk cId="1892195170" sldId="651"/>
            <ac:cxnSpMk id="13" creationId="{2B21F98F-5942-AC92-C3D9-CE711DCE156E}"/>
          </ac:cxnSpMkLst>
        </pc:cxnChg>
      </pc:sldChg>
      <pc:sldChg chg="addSp modSp new del mod">
        <pc:chgData name="Herbert Xin" userId="e9a22dce-685b-4760-b3ee-62caa91fb046" providerId="ADAL" clId="{EAB2ACBF-9C0C-9849-BC15-8785A8B0CFA7}" dt="2024-05-04T14:56:12.040" v="3269" actId="2696"/>
        <pc:sldMkLst>
          <pc:docMk/>
          <pc:sldMk cId="3011736773" sldId="652"/>
        </pc:sldMkLst>
        <pc:spChg chg="add mod">
          <ac:chgData name="Herbert Xin" userId="e9a22dce-685b-4760-b3ee-62caa91fb046" providerId="ADAL" clId="{EAB2ACBF-9C0C-9849-BC15-8785A8B0CFA7}" dt="2024-05-04T09:05:22.670" v="2272" actId="1076"/>
          <ac:spMkLst>
            <pc:docMk/>
            <pc:sldMk cId="3011736773" sldId="652"/>
            <ac:spMk id="2" creationId="{37957F21-0722-830B-B8BB-B6B0418457AF}"/>
          </ac:spMkLst>
        </pc:spChg>
        <pc:spChg chg="add mod">
          <ac:chgData name="Herbert Xin" userId="e9a22dce-685b-4760-b3ee-62caa91fb046" providerId="ADAL" clId="{EAB2ACBF-9C0C-9849-BC15-8785A8B0CFA7}" dt="2024-05-04T09:05:41.479" v="2274" actId="1076"/>
          <ac:spMkLst>
            <pc:docMk/>
            <pc:sldMk cId="3011736773" sldId="652"/>
            <ac:spMk id="3" creationId="{CDBDFBBF-A4D4-174F-F604-0CBD39BF674B}"/>
          </ac:spMkLst>
        </pc:spChg>
        <pc:spChg chg="add mod">
          <ac:chgData name="Herbert Xin" userId="e9a22dce-685b-4760-b3ee-62caa91fb046" providerId="ADAL" clId="{EAB2ACBF-9C0C-9849-BC15-8785A8B0CFA7}" dt="2024-05-04T09:05:45.121" v="2275" actId="1076"/>
          <ac:spMkLst>
            <pc:docMk/>
            <pc:sldMk cId="3011736773" sldId="652"/>
            <ac:spMk id="4" creationId="{7389625C-0F9C-B170-0FD0-DC9FC3F6344B}"/>
          </ac:spMkLst>
        </pc:spChg>
        <pc:spChg chg="add mod">
          <ac:chgData name="Herbert Xin" userId="e9a22dce-685b-4760-b3ee-62caa91fb046" providerId="ADAL" clId="{EAB2ACBF-9C0C-9849-BC15-8785A8B0CFA7}" dt="2024-05-04T09:05:49.804" v="2276" actId="1076"/>
          <ac:spMkLst>
            <pc:docMk/>
            <pc:sldMk cId="3011736773" sldId="652"/>
            <ac:spMk id="5" creationId="{B4752DDA-9F93-F798-FDFC-6FD46DA7B39E}"/>
          </ac:spMkLst>
        </pc:spChg>
        <pc:spChg chg="add mod">
          <ac:chgData name="Herbert Xin" userId="e9a22dce-685b-4760-b3ee-62caa91fb046" providerId="ADAL" clId="{EAB2ACBF-9C0C-9849-BC15-8785A8B0CFA7}" dt="2024-05-04T09:05:52.507" v="2277" actId="1076"/>
          <ac:spMkLst>
            <pc:docMk/>
            <pc:sldMk cId="3011736773" sldId="652"/>
            <ac:spMk id="6" creationId="{2195E11A-2A0C-9BC9-9496-F842B266DF62}"/>
          </ac:spMkLst>
        </pc:spChg>
        <pc:spChg chg="add mod">
          <ac:chgData name="Herbert Xin" userId="e9a22dce-685b-4760-b3ee-62caa91fb046" providerId="ADAL" clId="{EAB2ACBF-9C0C-9849-BC15-8785A8B0CFA7}" dt="2024-05-04T09:05:35.863" v="2273" actId="1076"/>
          <ac:spMkLst>
            <pc:docMk/>
            <pc:sldMk cId="3011736773" sldId="652"/>
            <ac:spMk id="7" creationId="{9866621A-13AD-D801-0BF4-0DFF93A8C505}"/>
          </ac:spMkLst>
        </pc:spChg>
        <pc:spChg chg="add mod">
          <ac:chgData name="Herbert Xin" userId="e9a22dce-685b-4760-b3ee-62caa91fb046" providerId="ADAL" clId="{EAB2ACBF-9C0C-9849-BC15-8785A8B0CFA7}" dt="2024-05-04T09:05:57.175" v="2278" actId="1076"/>
          <ac:spMkLst>
            <pc:docMk/>
            <pc:sldMk cId="3011736773" sldId="652"/>
            <ac:spMk id="8" creationId="{18688570-C860-DCF5-1274-9E8655B79EC3}"/>
          </ac:spMkLst>
        </pc:spChg>
        <pc:spChg chg="add mod">
          <ac:chgData name="Herbert Xin" userId="e9a22dce-685b-4760-b3ee-62caa91fb046" providerId="ADAL" clId="{EAB2ACBF-9C0C-9849-BC15-8785A8B0CFA7}" dt="2024-05-04T09:06:02.966" v="2280" actId="1076"/>
          <ac:spMkLst>
            <pc:docMk/>
            <pc:sldMk cId="3011736773" sldId="652"/>
            <ac:spMk id="9" creationId="{248D1D90-EFFC-3E03-495B-12DD91495B72}"/>
          </ac:spMkLst>
        </pc:spChg>
      </pc:sldChg>
      <pc:sldChg chg="modSp add mod modTransition">
        <pc:chgData name="Herbert Xin" userId="e9a22dce-685b-4760-b3ee-62caa91fb046" providerId="ADAL" clId="{EAB2ACBF-9C0C-9849-BC15-8785A8B0CFA7}" dt="2024-05-05T23:23:41.127" v="3425" actId="1076"/>
        <pc:sldMkLst>
          <pc:docMk/>
          <pc:sldMk cId="3629714030" sldId="652"/>
        </pc:sldMkLst>
        <pc:spChg chg="mod">
          <ac:chgData name="Herbert Xin" userId="e9a22dce-685b-4760-b3ee-62caa91fb046" providerId="ADAL" clId="{EAB2ACBF-9C0C-9849-BC15-8785A8B0CFA7}" dt="2024-05-05T23:23:41.127" v="3425" actId="1076"/>
          <ac:spMkLst>
            <pc:docMk/>
            <pc:sldMk cId="3629714030" sldId="652"/>
            <ac:spMk id="7" creationId="{9866621A-13AD-D801-0BF4-0DFF93A8C505}"/>
          </ac:spMkLst>
        </pc:spChg>
        <pc:spChg chg="mod">
          <ac:chgData name="Herbert Xin" userId="e9a22dce-685b-4760-b3ee-62caa91fb046" providerId="ADAL" clId="{EAB2ACBF-9C0C-9849-BC15-8785A8B0CFA7}" dt="2024-05-05T23:23:38.641" v="3424" actId="1076"/>
          <ac:spMkLst>
            <pc:docMk/>
            <pc:sldMk cId="3629714030" sldId="652"/>
            <ac:spMk id="8" creationId="{18688570-C860-DCF5-1274-9E8655B79EC3}"/>
          </ac:spMkLst>
        </pc:spChg>
      </pc:sldChg>
      <pc:sldChg chg="addSp modSp add modTransition">
        <pc:chgData name="Herbert Xin" userId="e9a22dce-685b-4760-b3ee-62caa91fb046" providerId="ADAL" clId="{EAB2ACBF-9C0C-9849-BC15-8785A8B0CFA7}" dt="2024-05-04T15:05:03.545" v="3347"/>
        <pc:sldMkLst>
          <pc:docMk/>
          <pc:sldMk cId="1477542542" sldId="653"/>
        </pc:sldMkLst>
        <pc:picChg chg="add mod">
          <ac:chgData name="Herbert Xin" userId="e9a22dce-685b-4760-b3ee-62caa91fb046" providerId="ADAL" clId="{EAB2ACBF-9C0C-9849-BC15-8785A8B0CFA7}" dt="2024-05-04T13:11:08.272" v="2390"/>
          <ac:picMkLst>
            <pc:docMk/>
            <pc:sldMk cId="1477542542" sldId="653"/>
            <ac:picMk id="4" creationId="{0CEA4CA3-8738-9C94-D50D-51C37ADF34C4}"/>
          </ac:picMkLst>
        </pc:picChg>
        <pc:picChg chg="mod">
          <ac:chgData name="Herbert Xin" userId="e9a22dce-685b-4760-b3ee-62caa91fb046" providerId="ADAL" clId="{EAB2ACBF-9C0C-9849-BC15-8785A8B0CFA7}" dt="2024-05-04T13:11:02.665" v="2388" actId="14826"/>
          <ac:picMkLst>
            <pc:docMk/>
            <pc:sldMk cId="1477542542" sldId="653"/>
            <ac:picMk id="5" creationId="{F812E6F8-B0BC-4A82-9935-643C1F8AF0B5}"/>
          </ac:picMkLst>
        </pc:picChg>
        <pc:picChg chg="mod">
          <ac:chgData name="Herbert Xin" userId="e9a22dce-685b-4760-b3ee-62caa91fb046" providerId="ADAL" clId="{EAB2ACBF-9C0C-9849-BC15-8785A8B0CFA7}" dt="2024-05-04T13:34:30.023" v="2397" actId="14826"/>
          <ac:picMkLst>
            <pc:docMk/>
            <pc:sldMk cId="1477542542" sldId="653"/>
            <ac:picMk id="7" creationId="{5C95B98C-AA68-22EA-79C5-B19A1FEDC147}"/>
          </ac:picMkLst>
        </pc:picChg>
      </pc:sldChg>
      <pc:sldChg chg="add del">
        <pc:chgData name="Herbert Xin" userId="e9a22dce-685b-4760-b3ee-62caa91fb046" providerId="ADAL" clId="{EAB2ACBF-9C0C-9849-BC15-8785A8B0CFA7}" dt="2024-05-04T13:10:13.344" v="2387" actId="2696"/>
        <pc:sldMkLst>
          <pc:docMk/>
          <pc:sldMk cId="1299005040" sldId="654"/>
        </pc:sldMkLst>
      </pc:sldChg>
      <pc:sldChg chg="addSp modSp add modTransition">
        <pc:chgData name="Herbert Xin" userId="e9a22dce-685b-4760-b3ee-62caa91fb046" providerId="ADAL" clId="{EAB2ACBF-9C0C-9849-BC15-8785A8B0CFA7}" dt="2024-05-04T15:05:03.545" v="3347"/>
        <pc:sldMkLst>
          <pc:docMk/>
          <pc:sldMk cId="2608582581" sldId="654"/>
        </pc:sldMkLst>
        <pc:picChg chg="add mod">
          <ac:chgData name="Herbert Xin" userId="e9a22dce-685b-4760-b3ee-62caa91fb046" providerId="ADAL" clId="{EAB2ACBF-9C0C-9849-BC15-8785A8B0CFA7}" dt="2024-05-04T13:34:39.272" v="2400"/>
          <ac:picMkLst>
            <pc:docMk/>
            <pc:sldMk cId="2608582581" sldId="654"/>
            <ac:picMk id="4" creationId="{88B75E27-96D2-FA48-3C81-E038B4771B09}"/>
          </ac:picMkLst>
        </pc:picChg>
        <pc:picChg chg="mod">
          <ac:chgData name="Herbert Xin" userId="e9a22dce-685b-4760-b3ee-62caa91fb046" providerId="ADAL" clId="{EAB2ACBF-9C0C-9849-BC15-8785A8B0CFA7}" dt="2024-05-04T13:18:51.908" v="2392" actId="14826"/>
          <ac:picMkLst>
            <pc:docMk/>
            <pc:sldMk cId="2608582581" sldId="654"/>
            <ac:picMk id="5" creationId="{F812E6F8-B0BC-4A82-9935-643C1F8AF0B5}"/>
          </ac:picMkLst>
        </pc:picChg>
        <pc:picChg chg="mod">
          <ac:chgData name="Herbert Xin" userId="e9a22dce-685b-4760-b3ee-62caa91fb046" providerId="ADAL" clId="{EAB2ACBF-9C0C-9849-BC15-8785A8B0CFA7}" dt="2024-05-04T13:34:34.971" v="2398" actId="14826"/>
          <ac:picMkLst>
            <pc:docMk/>
            <pc:sldMk cId="2608582581" sldId="654"/>
            <ac:picMk id="7" creationId="{5C95B98C-AA68-22EA-79C5-B19A1FEDC147}"/>
          </ac:picMkLst>
        </pc:picChg>
      </pc:sldChg>
      <pc:sldChg chg="addSp modSp add mod modTransition">
        <pc:chgData name="Herbert Xin" userId="e9a22dce-685b-4760-b3ee-62caa91fb046" providerId="ADAL" clId="{EAB2ACBF-9C0C-9849-BC15-8785A8B0CFA7}" dt="2024-05-04T15:05:03.545" v="3347"/>
        <pc:sldMkLst>
          <pc:docMk/>
          <pc:sldMk cId="2296869403" sldId="655"/>
        </pc:sldMkLst>
        <pc:spChg chg="add mod">
          <ac:chgData name="Herbert Xin" userId="e9a22dce-685b-4760-b3ee-62caa91fb046" providerId="ADAL" clId="{EAB2ACBF-9C0C-9849-BC15-8785A8B0CFA7}" dt="2024-05-04T13:38:27.099" v="2435" actId="1076"/>
          <ac:spMkLst>
            <pc:docMk/>
            <pc:sldMk cId="2296869403" sldId="655"/>
            <ac:spMk id="4" creationId="{C84C00E3-561E-BA31-9AAD-E28EBD0E6E3D}"/>
          </ac:spMkLst>
        </pc:spChg>
        <pc:picChg chg="mod">
          <ac:chgData name="Herbert Xin" userId="e9a22dce-685b-4760-b3ee-62caa91fb046" providerId="ADAL" clId="{EAB2ACBF-9C0C-9849-BC15-8785A8B0CFA7}" dt="2024-05-04T13:35:05.168" v="2405" actId="1076"/>
          <ac:picMkLst>
            <pc:docMk/>
            <pc:sldMk cId="2296869403" sldId="655"/>
            <ac:picMk id="5" creationId="{F812E6F8-B0BC-4A82-9935-643C1F8AF0B5}"/>
          </ac:picMkLst>
        </pc:picChg>
        <pc:picChg chg="mod">
          <ac:chgData name="Herbert Xin" userId="e9a22dce-685b-4760-b3ee-62caa91fb046" providerId="ADAL" clId="{EAB2ACBF-9C0C-9849-BC15-8785A8B0CFA7}" dt="2024-05-04T13:35:08.260" v="2407" actId="1076"/>
          <ac:picMkLst>
            <pc:docMk/>
            <pc:sldMk cId="2296869403" sldId="655"/>
            <ac:picMk id="7" creationId="{5C95B98C-AA68-22EA-79C5-B19A1FEDC147}"/>
          </ac:picMkLst>
        </pc:picChg>
      </pc:sldChg>
      <pc:sldChg chg="modSp add mod modTransition">
        <pc:chgData name="Herbert Xin" userId="e9a22dce-685b-4760-b3ee-62caa91fb046" providerId="ADAL" clId="{EAB2ACBF-9C0C-9849-BC15-8785A8B0CFA7}" dt="2024-05-04T15:05:03.545" v="3347"/>
        <pc:sldMkLst>
          <pc:docMk/>
          <pc:sldMk cId="2778816943" sldId="656"/>
        </pc:sldMkLst>
        <pc:spChg chg="mod">
          <ac:chgData name="Herbert Xin" userId="e9a22dce-685b-4760-b3ee-62caa91fb046" providerId="ADAL" clId="{EAB2ACBF-9C0C-9849-BC15-8785A8B0CFA7}" dt="2024-05-04T13:39:27.367" v="2460" actId="20577"/>
          <ac:spMkLst>
            <pc:docMk/>
            <pc:sldMk cId="2778816943" sldId="656"/>
            <ac:spMk id="4" creationId="{C84C00E3-561E-BA31-9AAD-E28EBD0E6E3D}"/>
          </ac:spMkLst>
        </pc:spChg>
      </pc:sldChg>
      <pc:sldChg chg="addSp delSp modSp add mod modTransition">
        <pc:chgData name="Herbert Xin" userId="e9a22dce-685b-4760-b3ee-62caa91fb046" providerId="ADAL" clId="{EAB2ACBF-9C0C-9849-BC15-8785A8B0CFA7}" dt="2024-05-04T15:05:05.425" v="3348"/>
        <pc:sldMkLst>
          <pc:docMk/>
          <pc:sldMk cId="2161484495" sldId="657"/>
        </pc:sldMkLst>
        <pc:spChg chg="mod">
          <ac:chgData name="Herbert Xin" userId="e9a22dce-685b-4760-b3ee-62caa91fb046" providerId="ADAL" clId="{EAB2ACBF-9C0C-9849-BC15-8785A8B0CFA7}" dt="2024-05-04T13:39:39.143" v="2463" actId="20577"/>
          <ac:spMkLst>
            <pc:docMk/>
            <pc:sldMk cId="2161484495" sldId="657"/>
            <ac:spMk id="2" creationId="{E4D093CE-50FC-2089-4007-B6944501B2AA}"/>
          </ac:spMkLst>
        </pc:spChg>
        <pc:spChg chg="add del mod">
          <ac:chgData name="Herbert Xin" userId="e9a22dce-685b-4760-b3ee-62caa91fb046" providerId="ADAL" clId="{EAB2ACBF-9C0C-9849-BC15-8785A8B0CFA7}" dt="2024-05-04T13:40:33.456" v="2474"/>
          <ac:spMkLst>
            <pc:docMk/>
            <pc:sldMk cId="2161484495" sldId="657"/>
            <ac:spMk id="3" creationId="{ED6B403E-1C3A-25F7-98EB-85783C12DEE6}"/>
          </ac:spMkLst>
        </pc:spChg>
        <pc:spChg chg="mod">
          <ac:chgData name="Herbert Xin" userId="e9a22dce-685b-4760-b3ee-62caa91fb046" providerId="ADAL" clId="{EAB2ACBF-9C0C-9849-BC15-8785A8B0CFA7}" dt="2024-05-04T13:41:41.506" v="2486" actId="20577"/>
          <ac:spMkLst>
            <pc:docMk/>
            <pc:sldMk cId="2161484495" sldId="657"/>
            <ac:spMk id="4" creationId="{0F19F5EB-DBB6-CF55-0DE6-2D60ACF49DE6}"/>
          </ac:spMkLst>
        </pc:spChg>
        <pc:spChg chg="add mod">
          <ac:chgData name="Herbert Xin" userId="e9a22dce-685b-4760-b3ee-62caa91fb046" providerId="ADAL" clId="{EAB2ACBF-9C0C-9849-BC15-8785A8B0CFA7}" dt="2024-05-04T13:41:45.073" v="2487" actId="1076"/>
          <ac:spMkLst>
            <pc:docMk/>
            <pc:sldMk cId="2161484495" sldId="657"/>
            <ac:spMk id="6" creationId="{F864551C-C757-050A-7933-5CAE8CC6C648}"/>
          </ac:spMkLst>
        </pc:spChg>
        <pc:spChg chg="add del mod">
          <ac:chgData name="Herbert Xin" userId="e9a22dce-685b-4760-b3ee-62caa91fb046" providerId="ADAL" clId="{EAB2ACBF-9C0C-9849-BC15-8785A8B0CFA7}" dt="2024-05-04T15:01:58.028" v="3317" actId="478"/>
          <ac:spMkLst>
            <pc:docMk/>
            <pc:sldMk cId="2161484495" sldId="657"/>
            <ac:spMk id="7" creationId="{E41B6068-C469-F6B0-31FF-2F6AD81990F1}"/>
          </ac:spMkLst>
        </pc:spChg>
        <pc:spChg chg="add del mod">
          <ac:chgData name="Herbert Xin" userId="e9a22dce-685b-4760-b3ee-62caa91fb046" providerId="ADAL" clId="{EAB2ACBF-9C0C-9849-BC15-8785A8B0CFA7}" dt="2024-05-04T15:01:58.028" v="3317" actId="478"/>
          <ac:spMkLst>
            <pc:docMk/>
            <pc:sldMk cId="2161484495" sldId="657"/>
            <ac:spMk id="8" creationId="{D39F88F6-BBA8-512C-571D-EC8853C0B8B5}"/>
          </ac:spMkLst>
        </pc:spChg>
        <pc:spChg chg="add del mod">
          <ac:chgData name="Herbert Xin" userId="e9a22dce-685b-4760-b3ee-62caa91fb046" providerId="ADAL" clId="{EAB2ACBF-9C0C-9849-BC15-8785A8B0CFA7}" dt="2024-05-04T15:01:55.511" v="3316" actId="478"/>
          <ac:spMkLst>
            <pc:docMk/>
            <pc:sldMk cId="2161484495" sldId="657"/>
            <ac:spMk id="10" creationId="{519F2EA7-C9F1-7D48-1959-8915A04D9FCA}"/>
          </ac:spMkLst>
        </pc:spChg>
        <pc:spChg chg="add del mod">
          <ac:chgData name="Herbert Xin" userId="e9a22dce-685b-4760-b3ee-62caa91fb046" providerId="ADAL" clId="{EAB2ACBF-9C0C-9849-BC15-8785A8B0CFA7}" dt="2024-05-04T15:01:55.511" v="3316" actId="478"/>
          <ac:spMkLst>
            <pc:docMk/>
            <pc:sldMk cId="2161484495" sldId="657"/>
            <ac:spMk id="11" creationId="{9C6345D4-A225-F045-913B-8C8C808CB756}"/>
          </ac:spMkLst>
        </pc:spChg>
        <pc:spChg chg="add del mod">
          <ac:chgData name="Herbert Xin" userId="e9a22dce-685b-4760-b3ee-62caa91fb046" providerId="ADAL" clId="{EAB2ACBF-9C0C-9849-BC15-8785A8B0CFA7}" dt="2024-05-04T15:01:55.511" v="3316" actId="478"/>
          <ac:spMkLst>
            <pc:docMk/>
            <pc:sldMk cId="2161484495" sldId="657"/>
            <ac:spMk id="12" creationId="{49FED22D-0DF0-5C17-878C-D8F1FD13AF82}"/>
          </ac:spMkLst>
        </pc:spChg>
        <pc:spChg chg="add del mod">
          <ac:chgData name="Herbert Xin" userId="e9a22dce-685b-4760-b3ee-62caa91fb046" providerId="ADAL" clId="{EAB2ACBF-9C0C-9849-BC15-8785A8B0CFA7}" dt="2024-05-04T15:01:58.028" v="3317" actId="478"/>
          <ac:spMkLst>
            <pc:docMk/>
            <pc:sldMk cId="2161484495" sldId="657"/>
            <ac:spMk id="13" creationId="{53609E6E-3824-7DCD-986C-264E72FD041E}"/>
          </ac:spMkLst>
        </pc:spChg>
        <pc:cxnChg chg="add del mod">
          <ac:chgData name="Herbert Xin" userId="e9a22dce-685b-4760-b3ee-62caa91fb046" providerId="ADAL" clId="{EAB2ACBF-9C0C-9849-BC15-8785A8B0CFA7}" dt="2024-05-04T13:43:48.633" v="2489" actId="478"/>
          <ac:cxnSpMkLst>
            <pc:docMk/>
            <pc:sldMk cId="2161484495" sldId="657"/>
            <ac:cxnSpMk id="9" creationId="{47040E42-CBC7-8FB7-0E82-8E14EE44E426}"/>
          </ac:cxnSpMkLst>
        </pc:cxnChg>
      </pc:sldChg>
      <pc:sldChg chg="delSp modSp add mod modTransition">
        <pc:chgData name="Herbert Xin" userId="e9a22dce-685b-4760-b3ee-62caa91fb046" providerId="ADAL" clId="{EAB2ACBF-9C0C-9849-BC15-8785A8B0CFA7}" dt="2024-05-04T15:05:13.501" v="3349"/>
        <pc:sldMkLst>
          <pc:docMk/>
          <pc:sldMk cId="4186215418" sldId="658"/>
        </pc:sldMkLst>
        <pc:spChg chg="mod">
          <ac:chgData name="Herbert Xin" userId="e9a22dce-685b-4760-b3ee-62caa91fb046" providerId="ADAL" clId="{EAB2ACBF-9C0C-9849-BC15-8785A8B0CFA7}" dt="2024-05-04T14:00:46.532" v="2721" actId="14100"/>
          <ac:spMkLst>
            <pc:docMk/>
            <pc:sldMk cId="4186215418" sldId="658"/>
            <ac:spMk id="6" creationId="{F864551C-C757-050A-7933-5CAE8CC6C648}"/>
          </ac:spMkLst>
        </pc:spChg>
        <pc:spChg chg="mod">
          <ac:chgData name="Herbert Xin" userId="e9a22dce-685b-4760-b3ee-62caa91fb046" providerId="ADAL" clId="{EAB2ACBF-9C0C-9849-BC15-8785A8B0CFA7}" dt="2024-05-04T14:01:26.582" v="2736" actId="1076"/>
          <ac:spMkLst>
            <pc:docMk/>
            <pc:sldMk cId="4186215418" sldId="658"/>
            <ac:spMk id="7" creationId="{E41B6068-C469-F6B0-31FF-2F6AD81990F1}"/>
          </ac:spMkLst>
        </pc:spChg>
        <pc:spChg chg="mod">
          <ac:chgData name="Herbert Xin" userId="e9a22dce-685b-4760-b3ee-62caa91fb046" providerId="ADAL" clId="{EAB2ACBF-9C0C-9849-BC15-8785A8B0CFA7}" dt="2024-05-04T14:01:26.582" v="2736" actId="1076"/>
          <ac:spMkLst>
            <pc:docMk/>
            <pc:sldMk cId="4186215418" sldId="658"/>
            <ac:spMk id="8" creationId="{D39F88F6-BBA8-512C-571D-EC8853C0B8B5}"/>
          </ac:spMkLst>
        </pc:spChg>
        <pc:spChg chg="mod">
          <ac:chgData name="Herbert Xin" userId="e9a22dce-685b-4760-b3ee-62caa91fb046" providerId="ADAL" clId="{EAB2ACBF-9C0C-9849-BC15-8785A8B0CFA7}" dt="2024-05-04T14:00:51.917" v="2723" actId="20577"/>
          <ac:spMkLst>
            <pc:docMk/>
            <pc:sldMk cId="4186215418" sldId="658"/>
            <ac:spMk id="10" creationId="{519F2EA7-C9F1-7D48-1959-8915A04D9FCA}"/>
          </ac:spMkLst>
        </pc:spChg>
        <pc:spChg chg="del mod">
          <ac:chgData name="Herbert Xin" userId="e9a22dce-685b-4760-b3ee-62caa91fb046" providerId="ADAL" clId="{EAB2ACBF-9C0C-9849-BC15-8785A8B0CFA7}" dt="2024-05-04T15:03:00.482" v="3330" actId="478"/>
          <ac:spMkLst>
            <pc:docMk/>
            <pc:sldMk cId="4186215418" sldId="658"/>
            <ac:spMk id="11" creationId="{9C6345D4-A225-F045-913B-8C8C808CB756}"/>
          </ac:spMkLst>
        </pc:spChg>
        <pc:spChg chg="del">
          <ac:chgData name="Herbert Xin" userId="e9a22dce-685b-4760-b3ee-62caa91fb046" providerId="ADAL" clId="{EAB2ACBF-9C0C-9849-BC15-8785A8B0CFA7}" dt="2024-05-04T14:01:19.712" v="2734" actId="478"/>
          <ac:spMkLst>
            <pc:docMk/>
            <pc:sldMk cId="4186215418" sldId="658"/>
            <ac:spMk id="12" creationId="{49FED22D-0DF0-5C17-878C-D8F1FD13AF82}"/>
          </ac:spMkLst>
        </pc:spChg>
        <pc:spChg chg="del">
          <ac:chgData name="Herbert Xin" userId="e9a22dce-685b-4760-b3ee-62caa91fb046" providerId="ADAL" clId="{EAB2ACBF-9C0C-9849-BC15-8785A8B0CFA7}" dt="2024-05-04T14:01:22.697" v="2735" actId="478"/>
          <ac:spMkLst>
            <pc:docMk/>
            <pc:sldMk cId="4186215418" sldId="658"/>
            <ac:spMk id="13" creationId="{53609E6E-3824-7DCD-986C-264E72FD041E}"/>
          </ac:spMkLst>
        </pc:spChg>
      </pc:sldChg>
      <pc:sldChg chg="addSp delSp modSp add mod modTransition">
        <pc:chgData name="Herbert Xin" userId="e9a22dce-685b-4760-b3ee-62caa91fb046" providerId="ADAL" clId="{EAB2ACBF-9C0C-9849-BC15-8785A8B0CFA7}" dt="2024-05-04T15:05:15.242" v="3350"/>
        <pc:sldMkLst>
          <pc:docMk/>
          <pc:sldMk cId="2305563680" sldId="659"/>
        </pc:sldMkLst>
        <pc:spChg chg="mod">
          <ac:chgData name="Herbert Xin" userId="e9a22dce-685b-4760-b3ee-62caa91fb046" providerId="ADAL" clId="{EAB2ACBF-9C0C-9849-BC15-8785A8B0CFA7}" dt="2024-05-04T14:12:11.252" v="2775" actId="20577"/>
          <ac:spMkLst>
            <pc:docMk/>
            <pc:sldMk cId="2305563680" sldId="659"/>
            <ac:spMk id="2" creationId="{E4D093CE-50FC-2089-4007-B6944501B2AA}"/>
          </ac:spMkLst>
        </pc:spChg>
        <pc:spChg chg="mod">
          <ac:chgData name="Herbert Xin" userId="e9a22dce-685b-4760-b3ee-62caa91fb046" providerId="ADAL" clId="{EAB2ACBF-9C0C-9849-BC15-8785A8B0CFA7}" dt="2024-05-04T14:04:49.067" v="2754" actId="14100"/>
          <ac:spMkLst>
            <pc:docMk/>
            <pc:sldMk cId="2305563680" sldId="659"/>
            <ac:spMk id="4" creationId="{0F19F5EB-DBB6-CF55-0DE6-2D60ACF49DE6}"/>
          </ac:spMkLst>
        </pc:spChg>
        <pc:spChg chg="mod">
          <ac:chgData name="Herbert Xin" userId="e9a22dce-685b-4760-b3ee-62caa91fb046" providerId="ADAL" clId="{EAB2ACBF-9C0C-9849-BC15-8785A8B0CFA7}" dt="2024-05-04T14:04:57.750" v="2758" actId="1076"/>
          <ac:spMkLst>
            <pc:docMk/>
            <pc:sldMk cId="2305563680" sldId="659"/>
            <ac:spMk id="6" creationId="{F864551C-C757-050A-7933-5CAE8CC6C648}"/>
          </ac:spMkLst>
        </pc:spChg>
        <pc:spChg chg="del">
          <ac:chgData name="Herbert Xin" userId="e9a22dce-685b-4760-b3ee-62caa91fb046" providerId="ADAL" clId="{EAB2ACBF-9C0C-9849-BC15-8785A8B0CFA7}" dt="2024-05-04T14:02:38.525" v="2738" actId="478"/>
          <ac:spMkLst>
            <pc:docMk/>
            <pc:sldMk cId="2305563680" sldId="659"/>
            <ac:spMk id="7" creationId="{E41B6068-C469-F6B0-31FF-2F6AD81990F1}"/>
          </ac:spMkLst>
        </pc:spChg>
        <pc:spChg chg="del">
          <ac:chgData name="Herbert Xin" userId="e9a22dce-685b-4760-b3ee-62caa91fb046" providerId="ADAL" clId="{EAB2ACBF-9C0C-9849-BC15-8785A8B0CFA7}" dt="2024-05-04T14:02:38.525" v="2738" actId="478"/>
          <ac:spMkLst>
            <pc:docMk/>
            <pc:sldMk cId="2305563680" sldId="659"/>
            <ac:spMk id="8" creationId="{D39F88F6-BBA8-512C-571D-EC8853C0B8B5}"/>
          </ac:spMkLst>
        </pc:spChg>
        <pc:spChg chg="del">
          <ac:chgData name="Herbert Xin" userId="e9a22dce-685b-4760-b3ee-62caa91fb046" providerId="ADAL" clId="{EAB2ACBF-9C0C-9849-BC15-8785A8B0CFA7}" dt="2024-05-04T14:02:38.525" v="2738" actId="478"/>
          <ac:spMkLst>
            <pc:docMk/>
            <pc:sldMk cId="2305563680" sldId="659"/>
            <ac:spMk id="10" creationId="{519F2EA7-C9F1-7D48-1959-8915A04D9FCA}"/>
          </ac:spMkLst>
        </pc:spChg>
        <pc:spChg chg="del">
          <ac:chgData name="Herbert Xin" userId="e9a22dce-685b-4760-b3ee-62caa91fb046" providerId="ADAL" clId="{EAB2ACBF-9C0C-9849-BC15-8785A8B0CFA7}" dt="2024-05-04T14:02:38.525" v="2738" actId="478"/>
          <ac:spMkLst>
            <pc:docMk/>
            <pc:sldMk cId="2305563680" sldId="659"/>
            <ac:spMk id="11" creationId="{9C6345D4-A225-F045-913B-8C8C808CB756}"/>
          </ac:spMkLst>
        </pc:spChg>
        <pc:picChg chg="add mod">
          <ac:chgData name="Herbert Xin" userId="e9a22dce-685b-4760-b3ee-62caa91fb046" providerId="ADAL" clId="{EAB2ACBF-9C0C-9849-BC15-8785A8B0CFA7}" dt="2024-05-04T14:04:54.049" v="2756" actId="1076"/>
          <ac:picMkLst>
            <pc:docMk/>
            <pc:sldMk cId="2305563680" sldId="659"/>
            <ac:picMk id="3" creationId="{8935B434-CC45-2238-F36E-184630AD09BD}"/>
          </ac:picMkLst>
        </pc:picChg>
        <pc:picChg chg="add del mod">
          <ac:chgData name="Herbert Xin" userId="e9a22dce-685b-4760-b3ee-62caa91fb046" providerId="ADAL" clId="{EAB2ACBF-9C0C-9849-BC15-8785A8B0CFA7}" dt="2024-05-04T14:07:50.031" v="2762" actId="478"/>
          <ac:picMkLst>
            <pc:docMk/>
            <pc:sldMk cId="2305563680" sldId="659"/>
            <ac:picMk id="9" creationId="{4D541794-D106-84A0-C5CF-5C476A3D8216}"/>
          </ac:picMkLst>
        </pc:picChg>
        <pc:picChg chg="add del mod">
          <ac:chgData name="Herbert Xin" userId="e9a22dce-685b-4760-b3ee-62caa91fb046" providerId="ADAL" clId="{EAB2ACBF-9C0C-9849-BC15-8785A8B0CFA7}" dt="2024-05-04T14:11:44.739" v="2773" actId="478"/>
          <ac:picMkLst>
            <pc:docMk/>
            <pc:sldMk cId="2305563680" sldId="659"/>
            <ac:picMk id="13" creationId="{0CF78982-DBC9-0A3C-0DBD-06431FEC518C}"/>
          </ac:picMkLst>
        </pc:picChg>
      </pc:sldChg>
      <pc:sldChg chg="modSp add mod modTransition">
        <pc:chgData name="Herbert Xin" userId="e9a22dce-685b-4760-b3ee-62caa91fb046" providerId="ADAL" clId="{EAB2ACBF-9C0C-9849-BC15-8785A8B0CFA7}" dt="2024-05-04T15:05:20.628" v="3351"/>
        <pc:sldMkLst>
          <pc:docMk/>
          <pc:sldMk cId="2905990518" sldId="660"/>
        </pc:sldMkLst>
        <pc:spChg chg="mod">
          <ac:chgData name="Herbert Xin" userId="e9a22dce-685b-4760-b3ee-62caa91fb046" providerId="ADAL" clId="{EAB2ACBF-9C0C-9849-BC15-8785A8B0CFA7}" dt="2024-05-04T14:12:16.463" v="2779" actId="20577"/>
          <ac:spMkLst>
            <pc:docMk/>
            <pc:sldMk cId="2905990518" sldId="660"/>
            <ac:spMk id="2" creationId="{E4D093CE-50FC-2089-4007-B6944501B2AA}"/>
          </ac:spMkLst>
        </pc:spChg>
        <pc:picChg chg="mod">
          <ac:chgData name="Herbert Xin" userId="e9a22dce-685b-4760-b3ee-62caa91fb046" providerId="ADAL" clId="{EAB2ACBF-9C0C-9849-BC15-8785A8B0CFA7}" dt="2024-05-04T14:11:14.409" v="2771" actId="14826"/>
          <ac:picMkLst>
            <pc:docMk/>
            <pc:sldMk cId="2905990518" sldId="660"/>
            <ac:picMk id="13" creationId="{0CF78982-DBC9-0A3C-0DBD-06431FEC518C}"/>
          </ac:picMkLst>
        </pc:picChg>
      </pc:sldChg>
      <pc:sldChg chg="modSp add mod modTransition">
        <pc:chgData name="Herbert Xin" userId="e9a22dce-685b-4760-b3ee-62caa91fb046" providerId="ADAL" clId="{EAB2ACBF-9C0C-9849-BC15-8785A8B0CFA7}" dt="2024-05-04T15:05:20.628" v="3351"/>
        <pc:sldMkLst>
          <pc:docMk/>
          <pc:sldMk cId="986747510" sldId="661"/>
        </pc:sldMkLst>
        <pc:spChg chg="mod">
          <ac:chgData name="Herbert Xin" userId="e9a22dce-685b-4760-b3ee-62caa91fb046" providerId="ADAL" clId="{EAB2ACBF-9C0C-9849-BC15-8785A8B0CFA7}" dt="2024-05-04T14:12:14.182" v="2777" actId="20577"/>
          <ac:spMkLst>
            <pc:docMk/>
            <pc:sldMk cId="986747510" sldId="661"/>
            <ac:spMk id="2" creationId="{E4D093CE-50FC-2089-4007-B6944501B2AA}"/>
          </ac:spMkLst>
        </pc:spChg>
      </pc:sldChg>
      <pc:sldChg chg="addSp delSp modSp add mod ord modTransition">
        <pc:chgData name="Herbert Xin" userId="e9a22dce-685b-4760-b3ee-62caa91fb046" providerId="ADAL" clId="{EAB2ACBF-9C0C-9849-BC15-8785A8B0CFA7}" dt="2024-05-04T15:05:22.430" v="3352"/>
        <pc:sldMkLst>
          <pc:docMk/>
          <pc:sldMk cId="2336012961" sldId="662"/>
        </pc:sldMkLst>
        <pc:spChg chg="mod">
          <ac:chgData name="Herbert Xin" userId="e9a22dce-685b-4760-b3ee-62caa91fb046" providerId="ADAL" clId="{EAB2ACBF-9C0C-9849-BC15-8785A8B0CFA7}" dt="2024-05-04T14:12:32.246" v="2783" actId="20577"/>
          <ac:spMkLst>
            <pc:docMk/>
            <pc:sldMk cId="2336012961" sldId="662"/>
            <ac:spMk id="2" creationId="{E4D093CE-50FC-2089-4007-B6944501B2AA}"/>
          </ac:spMkLst>
        </pc:spChg>
        <pc:spChg chg="mod">
          <ac:chgData name="Herbert Xin" userId="e9a22dce-685b-4760-b3ee-62caa91fb046" providerId="ADAL" clId="{EAB2ACBF-9C0C-9849-BC15-8785A8B0CFA7}" dt="2024-05-04T14:14:59.303" v="2797" actId="20577"/>
          <ac:spMkLst>
            <pc:docMk/>
            <pc:sldMk cId="2336012961" sldId="662"/>
            <ac:spMk id="4" creationId="{0F19F5EB-DBB6-CF55-0DE6-2D60ACF49DE6}"/>
          </ac:spMkLst>
        </pc:spChg>
        <pc:spChg chg="del">
          <ac:chgData name="Herbert Xin" userId="e9a22dce-685b-4760-b3ee-62caa91fb046" providerId="ADAL" clId="{EAB2ACBF-9C0C-9849-BC15-8785A8B0CFA7}" dt="2024-05-04T14:12:57.023" v="2790" actId="478"/>
          <ac:spMkLst>
            <pc:docMk/>
            <pc:sldMk cId="2336012961" sldId="662"/>
            <ac:spMk id="6" creationId="{F864551C-C757-050A-7933-5CAE8CC6C648}"/>
          </ac:spMkLst>
        </pc:spChg>
        <pc:spChg chg="add mod">
          <ac:chgData name="Herbert Xin" userId="e9a22dce-685b-4760-b3ee-62caa91fb046" providerId="ADAL" clId="{EAB2ACBF-9C0C-9849-BC15-8785A8B0CFA7}" dt="2024-05-04T14:24:06.638" v="2964" actId="1076"/>
          <ac:spMkLst>
            <pc:docMk/>
            <pc:sldMk cId="2336012961" sldId="662"/>
            <ac:spMk id="10" creationId="{C96F482A-68A8-6769-984C-40FD135D2CCF}"/>
          </ac:spMkLst>
        </pc:spChg>
        <pc:spChg chg="add mod">
          <ac:chgData name="Herbert Xin" userId="e9a22dce-685b-4760-b3ee-62caa91fb046" providerId="ADAL" clId="{EAB2ACBF-9C0C-9849-BC15-8785A8B0CFA7}" dt="2024-05-04T14:24:06.638" v="2964" actId="1076"/>
          <ac:spMkLst>
            <pc:docMk/>
            <pc:sldMk cId="2336012961" sldId="662"/>
            <ac:spMk id="11" creationId="{FB6BE327-7E30-4880-1B8E-01E8423E7385}"/>
          </ac:spMkLst>
        </pc:spChg>
        <pc:spChg chg="add del mod">
          <ac:chgData name="Herbert Xin" userId="e9a22dce-685b-4760-b3ee-62caa91fb046" providerId="ADAL" clId="{EAB2ACBF-9C0C-9849-BC15-8785A8B0CFA7}" dt="2024-05-04T15:03:19.931" v="3332" actId="478"/>
          <ac:spMkLst>
            <pc:docMk/>
            <pc:sldMk cId="2336012961" sldId="662"/>
            <ac:spMk id="12" creationId="{FA3B8DCD-B2F3-FD2C-DEBE-F8D2980D4AEC}"/>
          </ac:spMkLst>
        </pc:spChg>
        <pc:picChg chg="del">
          <ac:chgData name="Herbert Xin" userId="e9a22dce-685b-4760-b3ee-62caa91fb046" providerId="ADAL" clId="{EAB2ACBF-9C0C-9849-BC15-8785A8B0CFA7}" dt="2024-05-04T14:12:43.328" v="2785" actId="478"/>
          <ac:picMkLst>
            <pc:docMk/>
            <pc:sldMk cId="2336012961" sldId="662"/>
            <ac:picMk id="3" creationId="{8935B434-CC45-2238-F36E-184630AD09BD}"/>
          </ac:picMkLst>
        </pc:picChg>
        <pc:picChg chg="add del mod">
          <ac:chgData name="Herbert Xin" userId="e9a22dce-685b-4760-b3ee-62caa91fb046" providerId="ADAL" clId="{EAB2ACBF-9C0C-9849-BC15-8785A8B0CFA7}" dt="2024-05-04T14:15:41.996" v="2798" actId="478"/>
          <ac:picMkLst>
            <pc:docMk/>
            <pc:sldMk cId="2336012961" sldId="662"/>
            <ac:picMk id="5" creationId="{A0B2E74A-26A3-DCD3-8A64-D25493A5F28F}"/>
          </ac:picMkLst>
        </pc:picChg>
        <pc:picChg chg="add mod">
          <ac:chgData name="Herbert Xin" userId="e9a22dce-685b-4760-b3ee-62caa91fb046" providerId="ADAL" clId="{EAB2ACBF-9C0C-9849-BC15-8785A8B0CFA7}" dt="2024-05-04T14:17:08.474" v="2837" actId="1076"/>
          <ac:picMkLst>
            <pc:docMk/>
            <pc:sldMk cId="2336012961" sldId="662"/>
            <ac:picMk id="7" creationId="{646729FC-80B5-91EE-8BB0-0939F721F57E}"/>
          </ac:picMkLst>
        </pc:picChg>
        <pc:picChg chg="add del mod">
          <ac:chgData name="Herbert Xin" userId="e9a22dce-685b-4760-b3ee-62caa91fb046" providerId="ADAL" clId="{EAB2ACBF-9C0C-9849-BC15-8785A8B0CFA7}" dt="2024-05-04T14:16:22.920" v="2809" actId="478"/>
          <ac:picMkLst>
            <pc:docMk/>
            <pc:sldMk cId="2336012961" sldId="662"/>
            <ac:picMk id="8" creationId="{00F6BE81-33C7-00A4-2B10-C50182CBD7FA}"/>
          </ac:picMkLst>
        </pc:picChg>
        <pc:picChg chg="add mod">
          <ac:chgData name="Herbert Xin" userId="e9a22dce-685b-4760-b3ee-62caa91fb046" providerId="ADAL" clId="{EAB2ACBF-9C0C-9849-BC15-8785A8B0CFA7}" dt="2024-05-04T14:17:19.452" v="2841" actId="1035"/>
          <ac:picMkLst>
            <pc:docMk/>
            <pc:sldMk cId="2336012961" sldId="662"/>
            <ac:picMk id="9" creationId="{8E653523-EC60-7D3C-BA9D-2A41CCDF1C24}"/>
          </ac:picMkLst>
        </pc:picChg>
      </pc:sldChg>
      <pc:sldChg chg="addSp delSp modSp add mod modTransition">
        <pc:chgData name="Herbert Xin" userId="e9a22dce-685b-4760-b3ee-62caa91fb046" providerId="ADAL" clId="{EAB2ACBF-9C0C-9849-BC15-8785A8B0CFA7}" dt="2024-05-05T23:39:03.320" v="3967" actId="478"/>
        <pc:sldMkLst>
          <pc:docMk/>
          <pc:sldMk cId="3950531831" sldId="663"/>
        </pc:sldMkLst>
        <pc:spChg chg="add del mod">
          <ac:chgData name="Herbert Xin" userId="e9a22dce-685b-4760-b3ee-62caa91fb046" providerId="ADAL" clId="{EAB2ACBF-9C0C-9849-BC15-8785A8B0CFA7}" dt="2024-05-05T23:29:00.683" v="3430"/>
          <ac:spMkLst>
            <pc:docMk/>
            <pc:sldMk cId="3950531831" sldId="663"/>
            <ac:spMk id="3" creationId="{A78F01EB-2277-86DE-DB59-3BE270573500}"/>
          </ac:spMkLst>
        </pc:spChg>
        <pc:spChg chg="add del mod">
          <ac:chgData name="Herbert Xin" userId="e9a22dce-685b-4760-b3ee-62caa91fb046" providerId="ADAL" clId="{EAB2ACBF-9C0C-9849-BC15-8785A8B0CFA7}" dt="2024-05-05T23:39:03.320" v="3967" actId="478"/>
          <ac:spMkLst>
            <pc:docMk/>
            <pc:sldMk cId="3950531831" sldId="663"/>
            <ac:spMk id="5" creationId="{FFEE011A-D646-3659-7DAE-3CFE4C040F0F}"/>
          </ac:spMkLst>
        </pc:spChg>
        <pc:spChg chg="add del mod">
          <ac:chgData name="Herbert Xin" userId="e9a22dce-685b-4760-b3ee-62caa91fb046" providerId="ADAL" clId="{EAB2ACBF-9C0C-9849-BC15-8785A8B0CFA7}" dt="2024-05-05T23:39:03.320" v="3967" actId="478"/>
          <ac:spMkLst>
            <pc:docMk/>
            <pc:sldMk cId="3950531831" sldId="663"/>
            <ac:spMk id="6" creationId="{823D91DE-581B-9A09-E349-2640F42D3FF9}"/>
          </ac:spMkLst>
        </pc:spChg>
        <pc:spChg chg="add del mod">
          <ac:chgData name="Herbert Xin" userId="e9a22dce-685b-4760-b3ee-62caa91fb046" providerId="ADAL" clId="{EAB2ACBF-9C0C-9849-BC15-8785A8B0CFA7}" dt="2024-05-05T23:39:03.320" v="3967" actId="478"/>
          <ac:spMkLst>
            <pc:docMk/>
            <pc:sldMk cId="3950531831" sldId="663"/>
            <ac:spMk id="7" creationId="{5DB3EA4E-CA45-4379-C37E-5099FCF09163}"/>
          </ac:spMkLst>
        </pc:spChg>
        <pc:spChg chg="add del mod">
          <ac:chgData name="Herbert Xin" userId="e9a22dce-685b-4760-b3ee-62caa91fb046" providerId="ADAL" clId="{EAB2ACBF-9C0C-9849-BC15-8785A8B0CFA7}" dt="2024-05-05T23:39:03.320" v="3967" actId="478"/>
          <ac:spMkLst>
            <pc:docMk/>
            <pc:sldMk cId="3950531831" sldId="663"/>
            <ac:spMk id="8" creationId="{9300EA26-F003-CB00-AB7F-6A601E86072B}"/>
          </ac:spMkLst>
        </pc:spChg>
        <pc:spChg chg="add del mod">
          <ac:chgData name="Herbert Xin" userId="e9a22dce-685b-4760-b3ee-62caa91fb046" providerId="ADAL" clId="{EAB2ACBF-9C0C-9849-BC15-8785A8B0CFA7}" dt="2024-05-05T23:39:03.320" v="3967" actId="478"/>
          <ac:spMkLst>
            <pc:docMk/>
            <pc:sldMk cId="3950531831" sldId="663"/>
            <ac:spMk id="9" creationId="{72DE714C-80B6-9298-B0B4-F2E12743007F}"/>
          </ac:spMkLst>
        </pc:spChg>
        <pc:spChg chg="add del mod">
          <ac:chgData name="Herbert Xin" userId="e9a22dce-685b-4760-b3ee-62caa91fb046" providerId="ADAL" clId="{EAB2ACBF-9C0C-9849-BC15-8785A8B0CFA7}" dt="2024-05-05T23:39:03.320" v="3967" actId="478"/>
          <ac:spMkLst>
            <pc:docMk/>
            <pc:sldMk cId="3950531831" sldId="663"/>
            <ac:spMk id="11" creationId="{6B6AA1D7-1D41-FD86-663E-6E8C4695C718}"/>
          </ac:spMkLst>
        </pc:spChg>
        <pc:spChg chg="add del mod">
          <ac:chgData name="Herbert Xin" userId="e9a22dce-685b-4760-b3ee-62caa91fb046" providerId="ADAL" clId="{EAB2ACBF-9C0C-9849-BC15-8785A8B0CFA7}" dt="2024-05-05T23:39:03.320" v="3967" actId="478"/>
          <ac:spMkLst>
            <pc:docMk/>
            <pc:sldMk cId="3950531831" sldId="663"/>
            <ac:spMk id="12" creationId="{C9D275B3-3D18-EDC9-8DC1-9A1D5052C57C}"/>
          </ac:spMkLst>
        </pc:spChg>
        <pc:spChg chg="add del mod">
          <ac:chgData name="Herbert Xin" userId="e9a22dce-685b-4760-b3ee-62caa91fb046" providerId="ADAL" clId="{EAB2ACBF-9C0C-9849-BC15-8785A8B0CFA7}" dt="2024-05-05T23:39:03.320" v="3967" actId="478"/>
          <ac:spMkLst>
            <pc:docMk/>
            <pc:sldMk cId="3950531831" sldId="663"/>
            <ac:spMk id="13" creationId="{92D36EA5-F313-ABFA-61C4-34C3B6D662C2}"/>
          </ac:spMkLst>
        </pc:spChg>
        <pc:cxnChg chg="add del mod">
          <ac:chgData name="Herbert Xin" userId="e9a22dce-685b-4760-b3ee-62caa91fb046" providerId="ADAL" clId="{EAB2ACBF-9C0C-9849-BC15-8785A8B0CFA7}" dt="2024-05-05T23:39:03.320" v="3967" actId="478"/>
          <ac:cxnSpMkLst>
            <pc:docMk/>
            <pc:sldMk cId="3950531831" sldId="663"/>
            <ac:cxnSpMk id="10" creationId="{638CB59B-4FB1-AF52-0C4D-479F05BE16CD}"/>
          </ac:cxnSpMkLst>
        </pc:cxnChg>
      </pc:sldChg>
      <pc:sldChg chg="delSp modSp add mod modTransition">
        <pc:chgData name="Herbert Xin" userId="e9a22dce-685b-4760-b3ee-62caa91fb046" providerId="ADAL" clId="{EAB2ACBF-9C0C-9849-BC15-8785A8B0CFA7}" dt="2024-05-04T15:03:42.595" v="3333"/>
        <pc:sldMkLst>
          <pc:docMk/>
          <pc:sldMk cId="3289155704" sldId="664"/>
        </pc:sldMkLst>
        <pc:spChg chg="del">
          <ac:chgData name="Herbert Xin" userId="e9a22dce-685b-4760-b3ee-62caa91fb046" providerId="ADAL" clId="{EAB2ACBF-9C0C-9849-BC15-8785A8B0CFA7}" dt="2024-05-04T14:49:25.498" v="3211" actId="478"/>
          <ac:spMkLst>
            <pc:docMk/>
            <pc:sldMk cId="3289155704" sldId="664"/>
            <ac:spMk id="27" creationId="{0638B15F-9147-EBD7-79D0-B8383D795216}"/>
          </ac:spMkLst>
        </pc:spChg>
        <pc:spChg chg="del">
          <ac:chgData name="Herbert Xin" userId="e9a22dce-685b-4760-b3ee-62caa91fb046" providerId="ADAL" clId="{EAB2ACBF-9C0C-9849-BC15-8785A8B0CFA7}" dt="2024-05-04T14:49:25.498" v="3211" actId="478"/>
          <ac:spMkLst>
            <pc:docMk/>
            <pc:sldMk cId="3289155704" sldId="664"/>
            <ac:spMk id="41" creationId="{F98ADDC4-0E27-4941-0266-5A2B7351C3F0}"/>
          </ac:spMkLst>
        </pc:spChg>
        <pc:spChg chg="del">
          <ac:chgData name="Herbert Xin" userId="e9a22dce-685b-4760-b3ee-62caa91fb046" providerId="ADAL" clId="{EAB2ACBF-9C0C-9849-BC15-8785A8B0CFA7}" dt="2024-05-04T14:49:20.570" v="3208" actId="478"/>
          <ac:spMkLst>
            <pc:docMk/>
            <pc:sldMk cId="3289155704" sldId="664"/>
            <ac:spMk id="44" creationId="{A967FCE5-4249-AB6F-210D-2F2A3EDBFD5C}"/>
          </ac:spMkLst>
        </pc:spChg>
        <pc:spChg chg="del">
          <ac:chgData name="Herbert Xin" userId="e9a22dce-685b-4760-b3ee-62caa91fb046" providerId="ADAL" clId="{EAB2ACBF-9C0C-9849-BC15-8785A8B0CFA7}" dt="2024-05-04T14:49:20.570" v="3208" actId="478"/>
          <ac:spMkLst>
            <pc:docMk/>
            <pc:sldMk cId="3289155704" sldId="664"/>
            <ac:spMk id="45" creationId="{D7F19265-1056-4956-8B45-F1FE68D22F3D}"/>
          </ac:spMkLst>
        </pc:spChg>
        <pc:spChg chg="del">
          <ac:chgData name="Herbert Xin" userId="e9a22dce-685b-4760-b3ee-62caa91fb046" providerId="ADAL" clId="{EAB2ACBF-9C0C-9849-BC15-8785A8B0CFA7}" dt="2024-05-04T14:49:20.570" v="3208" actId="478"/>
          <ac:spMkLst>
            <pc:docMk/>
            <pc:sldMk cId="3289155704" sldId="664"/>
            <ac:spMk id="46" creationId="{4DD7CC10-4818-EAE7-177F-95983099F54C}"/>
          </ac:spMkLst>
        </pc:spChg>
        <pc:spChg chg="del">
          <ac:chgData name="Herbert Xin" userId="e9a22dce-685b-4760-b3ee-62caa91fb046" providerId="ADAL" clId="{EAB2ACBF-9C0C-9849-BC15-8785A8B0CFA7}" dt="2024-05-04T14:49:20.570" v="3208" actId="478"/>
          <ac:spMkLst>
            <pc:docMk/>
            <pc:sldMk cId="3289155704" sldId="664"/>
            <ac:spMk id="47" creationId="{416B2DFD-CB22-B9D1-32B4-6A542A2BDD87}"/>
          </ac:spMkLst>
        </pc:spChg>
        <pc:spChg chg="del">
          <ac:chgData name="Herbert Xin" userId="e9a22dce-685b-4760-b3ee-62caa91fb046" providerId="ADAL" clId="{EAB2ACBF-9C0C-9849-BC15-8785A8B0CFA7}" dt="2024-05-04T14:49:20.570" v="3208" actId="478"/>
          <ac:spMkLst>
            <pc:docMk/>
            <pc:sldMk cId="3289155704" sldId="664"/>
            <ac:spMk id="48" creationId="{AAE88712-CCD9-9675-198F-D9AECAE2D6D7}"/>
          </ac:spMkLst>
        </pc:spChg>
        <pc:picChg chg="del">
          <ac:chgData name="Herbert Xin" userId="e9a22dce-685b-4760-b3ee-62caa91fb046" providerId="ADAL" clId="{EAB2ACBF-9C0C-9849-BC15-8785A8B0CFA7}" dt="2024-05-04T14:49:21.083" v="3209" actId="478"/>
          <ac:picMkLst>
            <pc:docMk/>
            <pc:sldMk cId="3289155704" sldId="664"/>
            <ac:picMk id="43" creationId="{6DDCAC23-2ADD-B602-0223-0E8E2A807920}"/>
          </ac:picMkLst>
        </pc:picChg>
        <pc:cxnChg chg="del">
          <ac:chgData name="Herbert Xin" userId="e9a22dce-685b-4760-b3ee-62caa91fb046" providerId="ADAL" clId="{EAB2ACBF-9C0C-9849-BC15-8785A8B0CFA7}" dt="2024-05-04T14:49:24.005" v="3210" actId="478"/>
          <ac:cxnSpMkLst>
            <pc:docMk/>
            <pc:sldMk cId="3289155704" sldId="664"/>
            <ac:cxnSpMk id="39" creationId="{F36A6A9C-F341-B5FA-216D-2990556A13AA}"/>
          </ac:cxnSpMkLst>
        </pc:cxnChg>
        <pc:cxnChg chg="del mod">
          <ac:chgData name="Herbert Xin" userId="e9a22dce-685b-4760-b3ee-62caa91fb046" providerId="ADAL" clId="{EAB2ACBF-9C0C-9849-BC15-8785A8B0CFA7}" dt="2024-05-04T14:49:20.570" v="3208" actId="478"/>
          <ac:cxnSpMkLst>
            <pc:docMk/>
            <pc:sldMk cId="3289155704" sldId="664"/>
            <ac:cxnSpMk id="50" creationId="{FE36D1F3-7326-A9D8-6945-E9E0AADDBE93}"/>
          </ac:cxnSpMkLst>
        </pc:cxnChg>
        <pc:cxnChg chg="del mod">
          <ac:chgData name="Herbert Xin" userId="e9a22dce-685b-4760-b3ee-62caa91fb046" providerId="ADAL" clId="{EAB2ACBF-9C0C-9849-BC15-8785A8B0CFA7}" dt="2024-05-04T14:49:20.570" v="3208" actId="478"/>
          <ac:cxnSpMkLst>
            <pc:docMk/>
            <pc:sldMk cId="3289155704" sldId="664"/>
            <ac:cxnSpMk id="52" creationId="{A9160BC6-0190-FD23-AD91-C825002B4AFB}"/>
          </ac:cxnSpMkLst>
        </pc:cxnChg>
        <pc:cxnChg chg="del mod">
          <ac:chgData name="Herbert Xin" userId="e9a22dce-685b-4760-b3ee-62caa91fb046" providerId="ADAL" clId="{EAB2ACBF-9C0C-9849-BC15-8785A8B0CFA7}" dt="2024-05-04T14:49:20.570" v="3208" actId="478"/>
          <ac:cxnSpMkLst>
            <pc:docMk/>
            <pc:sldMk cId="3289155704" sldId="664"/>
            <ac:cxnSpMk id="55" creationId="{AA554C75-5E87-9A58-78DB-18974F64B35A}"/>
          </ac:cxnSpMkLst>
        </pc:cxnChg>
      </pc:sldChg>
      <pc:sldChg chg="delSp modSp add mod modTransition">
        <pc:chgData name="Herbert Xin" userId="e9a22dce-685b-4760-b3ee-62caa91fb046" providerId="ADAL" clId="{EAB2ACBF-9C0C-9849-BC15-8785A8B0CFA7}" dt="2024-05-04T15:03:42.595" v="3333"/>
        <pc:sldMkLst>
          <pc:docMk/>
          <pc:sldMk cId="3355089888" sldId="665"/>
        </pc:sldMkLst>
        <pc:spChg chg="del">
          <ac:chgData name="Herbert Xin" userId="e9a22dce-685b-4760-b3ee-62caa91fb046" providerId="ADAL" clId="{EAB2ACBF-9C0C-9849-BC15-8785A8B0CFA7}" dt="2024-05-04T14:49:29.351" v="3212" actId="478"/>
          <ac:spMkLst>
            <pc:docMk/>
            <pc:sldMk cId="3355089888" sldId="665"/>
            <ac:spMk id="44" creationId="{A967FCE5-4249-AB6F-210D-2F2A3EDBFD5C}"/>
          </ac:spMkLst>
        </pc:spChg>
        <pc:spChg chg="del">
          <ac:chgData name="Herbert Xin" userId="e9a22dce-685b-4760-b3ee-62caa91fb046" providerId="ADAL" clId="{EAB2ACBF-9C0C-9849-BC15-8785A8B0CFA7}" dt="2024-05-04T14:49:29.351" v="3212" actId="478"/>
          <ac:spMkLst>
            <pc:docMk/>
            <pc:sldMk cId="3355089888" sldId="665"/>
            <ac:spMk id="45" creationId="{D7F19265-1056-4956-8B45-F1FE68D22F3D}"/>
          </ac:spMkLst>
        </pc:spChg>
        <pc:spChg chg="del">
          <ac:chgData name="Herbert Xin" userId="e9a22dce-685b-4760-b3ee-62caa91fb046" providerId="ADAL" clId="{EAB2ACBF-9C0C-9849-BC15-8785A8B0CFA7}" dt="2024-05-04T14:49:29.351" v="3212" actId="478"/>
          <ac:spMkLst>
            <pc:docMk/>
            <pc:sldMk cId="3355089888" sldId="665"/>
            <ac:spMk id="46" creationId="{4DD7CC10-4818-EAE7-177F-95983099F54C}"/>
          </ac:spMkLst>
        </pc:spChg>
        <pc:spChg chg="del">
          <ac:chgData name="Herbert Xin" userId="e9a22dce-685b-4760-b3ee-62caa91fb046" providerId="ADAL" clId="{EAB2ACBF-9C0C-9849-BC15-8785A8B0CFA7}" dt="2024-05-04T14:49:29.351" v="3212" actId="478"/>
          <ac:spMkLst>
            <pc:docMk/>
            <pc:sldMk cId="3355089888" sldId="665"/>
            <ac:spMk id="47" creationId="{416B2DFD-CB22-B9D1-32B4-6A542A2BDD87}"/>
          </ac:spMkLst>
        </pc:spChg>
        <pc:spChg chg="del">
          <ac:chgData name="Herbert Xin" userId="e9a22dce-685b-4760-b3ee-62caa91fb046" providerId="ADAL" clId="{EAB2ACBF-9C0C-9849-BC15-8785A8B0CFA7}" dt="2024-05-04T14:49:29.351" v="3212" actId="478"/>
          <ac:spMkLst>
            <pc:docMk/>
            <pc:sldMk cId="3355089888" sldId="665"/>
            <ac:spMk id="48" creationId="{AAE88712-CCD9-9675-198F-D9AECAE2D6D7}"/>
          </ac:spMkLst>
        </pc:spChg>
        <pc:picChg chg="del">
          <ac:chgData name="Herbert Xin" userId="e9a22dce-685b-4760-b3ee-62caa91fb046" providerId="ADAL" clId="{EAB2ACBF-9C0C-9849-BC15-8785A8B0CFA7}" dt="2024-05-04T14:49:29.894" v="3213" actId="478"/>
          <ac:picMkLst>
            <pc:docMk/>
            <pc:sldMk cId="3355089888" sldId="665"/>
            <ac:picMk id="43" creationId="{6DDCAC23-2ADD-B602-0223-0E8E2A807920}"/>
          </ac:picMkLst>
        </pc:picChg>
        <pc:cxnChg chg="del mod">
          <ac:chgData name="Herbert Xin" userId="e9a22dce-685b-4760-b3ee-62caa91fb046" providerId="ADAL" clId="{EAB2ACBF-9C0C-9849-BC15-8785A8B0CFA7}" dt="2024-05-04T14:49:29.351" v="3212" actId="478"/>
          <ac:cxnSpMkLst>
            <pc:docMk/>
            <pc:sldMk cId="3355089888" sldId="665"/>
            <ac:cxnSpMk id="50" creationId="{FE36D1F3-7326-A9D8-6945-E9E0AADDBE93}"/>
          </ac:cxnSpMkLst>
        </pc:cxnChg>
        <pc:cxnChg chg="del mod">
          <ac:chgData name="Herbert Xin" userId="e9a22dce-685b-4760-b3ee-62caa91fb046" providerId="ADAL" clId="{EAB2ACBF-9C0C-9849-BC15-8785A8B0CFA7}" dt="2024-05-04T14:49:29.351" v="3212" actId="478"/>
          <ac:cxnSpMkLst>
            <pc:docMk/>
            <pc:sldMk cId="3355089888" sldId="665"/>
            <ac:cxnSpMk id="52" creationId="{A9160BC6-0190-FD23-AD91-C825002B4AFB}"/>
          </ac:cxnSpMkLst>
        </pc:cxnChg>
        <pc:cxnChg chg="del mod">
          <ac:chgData name="Herbert Xin" userId="e9a22dce-685b-4760-b3ee-62caa91fb046" providerId="ADAL" clId="{EAB2ACBF-9C0C-9849-BC15-8785A8B0CFA7}" dt="2024-05-04T14:49:29.351" v="3212" actId="478"/>
          <ac:cxnSpMkLst>
            <pc:docMk/>
            <pc:sldMk cId="3355089888" sldId="665"/>
            <ac:cxnSpMk id="55" creationId="{AA554C75-5E87-9A58-78DB-18974F64B35A}"/>
          </ac:cxnSpMkLst>
        </pc:cxnChg>
      </pc:sldChg>
      <pc:sldChg chg="delSp modSp add mod modTransition">
        <pc:chgData name="Herbert Xin" userId="e9a22dce-685b-4760-b3ee-62caa91fb046" providerId="ADAL" clId="{EAB2ACBF-9C0C-9849-BC15-8785A8B0CFA7}" dt="2024-05-04T15:03:42.595" v="3333"/>
        <pc:sldMkLst>
          <pc:docMk/>
          <pc:sldMk cId="347402832" sldId="666"/>
        </pc:sldMkLst>
        <pc:spChg chg="del">
          <ac:chgData name="Herbert Xin" userId="e9a22dce-685b-4760-b3ee-62caa91fb046" providerId="ADAL" clId="{EAB2ACBF-9C0C-9849-BC15-8785A8B0CFA7}" dt="2024-05-04T14:49:36.291" v="3214" actId="478"/>
          <ac:spMkLst>
            <pc:docMk/>
            <pc:sldMk cId="347402832" sldId="666"/>
            <ac:spMk id="44" creationId="{A967FCE5-4249-AB6F-210D-2F2A3EDBFD5C}"/>
          </ac:spMkLst>
        </pc:spChg>
        <pc:spChg chg="del">
          <ac:chgData name="Herbert Xin" userId="e9a22dce-685b-4760-b3ee-62caa91fb046" providerId="ADAL" clId="{EAB2ACBF-9C0C-9849-BC15-8785A8B0CFA7}" dt="2024-05-04T14:49:36.291" v="3214" actId="478"/>
          <ac:spMkLst>
            <pc:docMk/>
            <pc:sldMk cId="347402832" sldId="666"/>
            <ac:spMk id="45" creationId="{D7F19265-1056-4956-8B45-F1FE68D22F3D}"/>
          </ac:spMkLst>
        </pc:spChg>
        <pc:spChg chg="del">
          <ac:chgData name="Herbert Xin" userId="e9a22dce-685b-4760-b3ee-62caa91fb046" providerId="ADAL" clId="{EAB2ACBF-9C0C-9849-BC15-8785A8B0CFA7}" dt="2024-05-04T14:49:36.291" v="3214" actId="478"/>
          <ac:spMkLst>
            <pc:docMk/>
            <pc:sldMk cId="347402832" sldId="666"/>
            <ac:spMk id="46" creationId="{4DD7CC10-4818-EAE7-177F-95983099F54C}"/>
          </ac:spMkLst>
        </pc:spChg>
        <pc:spChg chg="del">
          <ac:chgData name="Herbert Xin" userId="e9a22dce-685b-4760-b3ee-62caa91fb046" providerId="ADAL" clId="{EAB2ACBF-9C0C-9849-BC15-8785A8B0CFA7}" dt="2024-05-04T14:49:36.291" v="3214" actId="478"/>
          <ac:spMkLst>
            <pc:docMk/>
            <pc:sldMk cId="347402832" sldId="666"/>
            <ac:spMk id="47" creationId="{416B2DFD-CB22-B9D1-32B4-6A542A2BDD87}"/>
          </ac:spMkLst>
        </pc:spChg>
        <pc:spChg chg="del">
          <ac:chgData name="Herbert Xin" userId="e9a22dce-685b-4760-b3ee-62caa91fb046" providerId="ADAL" clId="{EAB2ACBF-9C0C-9849-BC15-8785A8B0CFA7}" dt="2024-05-04T14:49:36.291" v="3214" actId="478"/>
          <ac:spMkLst>
            <pc:docMk/>
            <pc:sldMk cId="347402832" sldId="666"/>
            <ac:spMk id="48" creationId="{AAE88712-CCD9-9675-198F-D9AECAE2D6D7}"/>
          </ac:spMkLst>
        </pc:spChg>
        <pc:cxnChg chg="del mod">
          <ac:chgData name="Herbert Xin" userId="e9a22dce-685b-4760-b3ee-62caa91fb046" providerId="ADAL" clId="{EAB2ACBF-9C0C-9849-BC15-8785A8B0CFA7}" dt="2024-05-04T14:49:36.291" v="3214" actId="478"/>
          <ac:cxnSpMkLst>
            <pc:docMk/>
            <pc:sldMk cId="347402832" sldId="666"/>
            <ac:cxnSpMk id="50" creationId="{FE36D1F3-7326-A9D8-6945-E9E0AADDBE93}"/>
          </ac:cxnSpMkLst>
        </pc:cxnChg>
        <pc:cxnChg chg="del mod">
          <ac:chgData name="Herbert Xin" userId="e9a22dce-685b-4760-b3ee-62caa91fb046" providerId="ADAL" clId="{EAB2ACBF-9C0C-9849-BC15-8785A8B0CFA7}" dt="2024-05-04T14:49:36.291" v="3214" actId="478"/>
          <ac:cxnSpMkLst>
            <pc:docMk/>
            <pc:sldMk cId="347402832" sldId="666"/>
            <ac:cxnSpMk id="52" creationId="{A9160BC6-0190-FD23-AD91-C825002B4AFB}"/>
          </ac:cxnSpMkLst>
        </pc:cxnChg>
        <pc:cxnChg chg="del mod">
          <ac:chgData name="Herbert Xin" userId="e9a22dce-685b-4760-b3ee-62caa91fb046" providerId="ADAL" clId="{EAB2ACBF-9C0C-9849-BC15-8785A8B0CFA7}" dt="2024-05-04T14:49:36.291" v="3214" actId="478"/>
          <ac:cxnSpMkLst>
            <pc:docMk/>
            <pc:sldMk cId="347402832" sldId="666"/>
            <ac:cxnSpMk id="55" creationId="{AA554C75-5E87-9A58-78DB-18974F64B35A}"/>
          </ac:cxnSpMkLst>
        </pc:cxnChg>
      </pc:sldChg>
      <pc:sldChg chg="delSp modSp add mod modTransition">
        <pc:chgData name="Herbert Xin" userId="e9a22dce-685b-4760-b3ee-62caa91fb046" providerId="ADAL" clId="{EAB2ACBF-9C0C-9849-BC15-8785A8B0CFA7}" dt="2024-05-04T15:03:42.595" v="3333"/>
        <pc:sldMkLst>
          <pc:docMk/>
          <pc:sldMk cId="3365469090" sldId="667"/>
        </pc:sldMkLst>
        <pc:spChg chg="del">
          <ac:chgData name="Herbert Xin" userId="e9a22dce-685b-4760-b3ee-62caa91fb046" providerId="ADAL" clId="{EAB2ACBF-9C0C-9849-BC15-8785A8B0CFA7}" dt="2024-05-04T14:49:46.099" v="3215" actId="478"/>
          <ac:spMkLst>
            <pc:docMk/>
            <pc:sldMk cId="3365469090" sldId="667"/>
            <ac:spMk id="45" creationId="{D7F19265-1056-4956-8B45-F1FE68D22F3D}"/>
          </ac:spMkLst>
        </pc:spChg>
        <pc:spChg chg="del">
          <ac:chgData name="Herbert Xin" userId="e9a22dce-685b-4760-b3ee-62caa91fb046" providerId="ADAL" clId="{EAB2ACBF-9C0C-9849-BC15-8785A8B0CFA7}" dt="2024-05-04T14:49:48.141" v="3217" actId="478"/>
          <ac:spMkLst>
            <pc:docMk/>
            <pc:sldMk cId="3365469090" sldId="667"/>
            <ac:spMk id="46" creationId="{4DD7CC10-4818-EAE7-177F-95983099F54C}"/>
          </ac:spMkLst>
        </pc:spChg>
        <pc:spChg chg="del">
          <ac:chgData name="Herbert Xin" userId="e9a22dce-685b-4760-b3ee-62caa91fb046" providerId="ADAL" clId="{EAB2ACBF-9C0C-9849-BC15-8785A8B0CFA7}" dt="2024-05-04T14:49:50.201" v="3220" actId="478"/>
          <ac:spMkLst>
            <pc:docMk/>
            <pc:sldMk cId="3365469090" sldId="667"/>
            <ac:spMk id="47" creationId="{416B2DFD-CB22-B9D1-32B4-6A542A2BDD87}"/>
          </ac:spMkLst>
        </pc:spChg>
        <pc:cxnChg chg="del mod">
          <ac:chgData name="Herbert Xin" userId="e9a22dce-685b-4760-b3ee-62caa91fb046" providerId="ADAL" clId="{EAB2ACBF-9C0C-9849-BC15-8785A8B0CFA7}" dt="2024-05-04T14:49:46.835" v="3216" actId="478"/>
          <ac:cxnSpMkLst>
            <pc:docMk/>
            <pc:sldMk cId="3365469090" sldId="667"/>
            <ac:cxnSpMk id="50" creationId="{FE36D1F3-7326-A9D8-6945-E9E0AADDBE93}"/>
          </ac:cxnSpMkLst>
        </pc:cxnChg>
        <pc:cxnChg chg="del mod">
          <ac:chgData name="Herbert Xin" userId="e9a22dce-685b-4760-b3ee-62caa91fb046" providerId="ADAL" clId="{EAB2ACBF-9C0C-9849-BC15-8785A8B0CFA7}" dt="2024-05-04T14:49:48.902" v="3218" actId="478"/>
          <ac:cxnSpMkLst>
            <pc:docMk/>
            <pc:sldMk cId="3365469090" sldId="667"/>
            <ac:cxnSpMk id="52" creationId="{A9160BC6-0190-FD23-AD91-C825002B4AFB}"/>
          </ac:cxnSpMkLst>
        </pc:cxnChg>
        <pc:cxnChg chg="del mod">
          <ac:chgData name="Herbert Xin" userId="e9a22dce-685b-4760-b3ee-62caa91fb046" providerId="ADAL" clId="{EAB2ACBF-9C0C-9849-BC15-8785A8B0CFA7}" dt="2024-05-04T14:49:49.303" v="3219" actId="478"/>
          <ac:cxnSpMkLst>
            <pc:docMk/>
            <pc:sldMk cId="3365469090" sldId="667"/>
            <ac:cxnSpMk id="55" creationId="{AA554C75-5E87-9A58-78DB-18974F64B35A}"/>
          </ac:cxnSpMkLst>
        </pc:cxnChg>
      </pc:sldChg>
      <pc:sldChg chg="delSp modSp add mod modTransition">
        <pc:chgData name="Herbert Xin" userId="e9a22dce-685b-4760-b3ee-62caa91fb046" providerId="ADAL" clId="{EAB2ACBF-9C0C-9849-BC15-8785A8B0CFA7}" dt="2024-05-04T15:03:42.595" v="3333"/>
        <pc:sldMkLst>
          <pc:docMk/>
          <pc:sldMk cId="824220351" sldId="668"/>
        </pc:sldMkLst>
        <pc:spChg chg="del">
          <ac:chgData name="Herbert Xin" userId="e9a22dce-685b-4760-b3ee-62caa91fb046" providerId="ADAL" clId="{EAB2ACBF-9C0C-9849-BC15-8785A8B0CFA7}" dt="2024-05-04T14:49:55.019" v="3221" actId="478"/>
          <ac:spMkLst>
            <pc:docMk/>
            <pc:sldMk cId="824220351" sldId="668"/>
            <ac:spMk id="46" creationId="{4DD7CC10-4818-EAE7-177F-95983099F54C}"/>
          </ac:spMkLst>
        </pc:spChg>
        <pc:spChg chg="del">
          <ac:chgData name="Herbert Xin" userId="e9a22dce-685b-4760-b3ee-62caa91fb046" providerId="ADAL" clId="{EAB2ACBF-9C0C-9849-BC15-8785A8B0CFA7}" dt="2024-05-04T14:49:55.019" v="3221" actId="478"/>
          <ac:spMkLst>
            <pc:docMk/>
            <pc:sldMk cId="824220351" sldId="668"/>
            <ac:spMk id="47" creationId="{416B2DFD-CB22-B9D1-32B4-6A542A2BDD87}"/>
          </ac:spMkLst>
        </pc:spChg>
        <pc:cxnChg chg="del mod">
          <ac:chgData name="Herbert Xin" userId="e9a22dce-685b-4760-b3ee-62caa91fb046" providerId="ADAL" clId="{EAB2ACBF-9C0C-9849-BC15-8785A8B0CFA7}" dt="2024-05-04T14:49:55.019" v="3221" actId="478"/>
          <ac:cxnSpMkLst>
            <pc:docMk/>
            <pc:sldMk cId="824220351" sldId="668"/>
            <ac:cxnSpMk id="52" creationId="{A9160BC6-0190-FD23-AD91-C825002B4AFB}"/>
          </ac:cxnSpMkLst>
        </pc:cxnChg>
        <pc:cxnChg chg="del mod">
          <ac:chgData name="Herbert Xin" userId="e9a22dce-685b-4760-b3ee-62caa91fb046" providerId="ADAL" clId="{EAB2ACBF-9C0C-9849-BC15-8785A8B0CFA7}" dt="2024-05-04T14:49:55.019" v="3221" actId="478"/>
          <ac:cxnSpMkLst>
            <pc:docMk/>
            <pc:sldMk cId="824220351" sldId="668"/>
            <ac:cxnSpMk id="55" creationId="{AA554C75-5E87-9A58-78DB-18974F64B35A}"/>
          </ac:cxnSpMkLst>
        </pc:cxnChg>
      </pc:sldChg>
      <pc:sldChg chg="delSp modSp add mod modTransition">
        <pc:chgData name="Herbert Xin" userId="e9a22dce-685b-4760-b3ee-62caa91fb046" providerId="ADAL" clId="{EAB2ACBF-9C0C-9849-BC15-8785A8B0CFA7}" dt="2024-05-04T15:03:42.595" v="3333"/>
        <pc:sldMkLst>
          <pc:docMk/>
          <pc:sldMk cId="1244755251" sldId="669"/>
        </pc:sldMkLst>
        <pc:spChg chg="del mod">
          <ac:chgData name="Herbert Xin" userId="e9a22dce-685b-4760-b3ee-62caa91fb046" providerId="ADAL" clId="{EAB2ACBF-9C0C-9849-BC15-8785A8B0CFA7}" dt="2024-05-04T14:50:09.532" v="3225" actId="478"/>
          <ac:spMkLst>
            <pc:docMk/>
            <pc:sldMk cId="1244755251" sldId="669"/>
            <ac:spMk id="47" creationId="{416B2DFD-CB22-B9D1-32B4-6A542A2BDD87}"/>
          </ac:spMkLst>
        </pc:spChg>
        <pc:cxnChg chg="del mod">
          <ac:chgData name="Herbert Xin" userId="e9a22dce-685b-4760-b3ee-62caa91fb046" providerId="ADAL" clId="{EAB2ACBF-9C0C-9849-BC15-8785A8B0CFA7}" dt="2024-05-04T14:50:07.768" v="3223" actId="478"/>
          <ac:cxnSpMkLst>
            <pc:docMk/>
            <pc:sldMk cId="1244755251" sldId="669"/>
            <ac:cxnSpMk id="55" creationId="{AA554C75-5E87-9A58-78DB-18974F64B35A}"/>
          </ac:cxnSpMkLst>
        </pc:cxnChg>
      </pc:sldChg>
      <pc:sldChg chg="add modTransition">
        <pc:chgData name="Herbert Xin" userId="e9a22dce-685b-4760-b3ee-62caa91fb046" providerId="ADAL" clId="{EAB2ACBF-9C0C-9849-BC15-8785A8B0CFA7}" dt="2024-05-04T15:03:42.595" v="3333"/>
        <pc:sldMkLst>
          <pc:docMk/>
          <pc:sldMk cId="2114278508" sldId="670"/>
        </pc:sldMkLst>
      </pc:sldChg>
      <pc:sldChg chg="delSp modSp add mod modTransition">
        <pc:chgData name="Herbert Xin" userId="e9a22dce-685b-4760-b3ee-62caa91fb046" providerId="ADAL" clId="{EAB2ACBF-9C0C-9849-BC15-8785A8B0CFA7}" dt="2024-05-04T15:03:55.609" v="3335"/>
        <pc:sldMkLst>
          <pc:docMk/>
          <pc:sldMk cId="250147751" sldId="671"/>
        </pc:sldMkLst>
        <pc:spChg chg="del">
          <ac:chgData name="Herbert Xin" userId="e9a22dce-685b-4760-b3ee-62caa91fb046" providerId="ADAL" clId="{EAB2ACBF-9C0C-9849-BC15-8785A8B0CFA7}" dt="2024-05-04T14:52:06.194" v="3259" actId="478"/>
          <ac:spMkLst>
            <pc:docMk/>
            <pc:sldMk cId="250147751" sldId="671"/>
            <ac:spMk id="8" creationId="{2EA78242-B47A-B18A-6969-DDDE6ADAA831}"/>
          </ac:spMkLst>
        </pc:spChg>
        <pc:spChg chg="del">
          <ac:chgData name="Herbert Xin" userId="e9a22dce-685b-4760-b3ee-62caa91fb046" providerId="ADAL" clId="{EAB2ACBF-9C0C-9849-BC15-8785A8B0CFA7}" dt="2024-05-04T14:52:06.194" v="3259" actId="478"/>
          <ac:spMkLst>
            <pc:docMk/>
            <pc:sldMk cId="250147751" sldId="671"/>
            <ac:spMk id="9" creationId="{BC62BD36-C116-32B1-0A95-6098C3FBC321}"/>
          </ac:spMkLst>
        </pc:spChg>
        <pc:spChg chg="del">
          <ac:chgData name="Herbert Xin" userId="e9a22dce-685b-4760-b3ee-62caa91fb046" providerId="ADAL" clId="{EAB2ACBF-9C0C-9849-BC15-8785A8B0CFA7}" dt="2024-05-04T14:52:06.194" v="3259" actId="478"/>
          <ac:spMkLst>
            <pc:docMk/>
            <pc:sldMk cId="250147751" sldId="671"/>
            <ac:spMk id="10" creationId="{A31CC2A3-0FF6-EDF3-D138-D6DD12F0B595}"/>
          </ac:spMkLst>
        </pc:spChg>
        <pc:spChg chg="del">
          <ac:chgData name="Herbert Xin" userId="e9a22dce-685b-4760-b3ee-62caa91fb046" providerId="ADAL" clId="{EAB2ACBF-9C0C-9849-BC15-8785A8B0CFA7}" dt="2024-05-04T14:52:06.194" v="3259" actId="478"/>
          <ac:spMkLst>
            <pc:docMk/>
            <pc:sldMk cId="250147751" sldId="671"/>
            <ac:spMk id="11" creationId="{37E71163-C084-4ACF-A880-0014D3C21A8F}"/>
          </ac:spMkLst>
        </pc:spChg>
        <pc:spChg chg="del">
          <ac:chgData name="Herbert Xin" userId="e9a22dce-685b-4760-b3ee-62caa91fb046" providerId="ADAL" clId="{EAB2ACBF-9C0C-9849-BC15-8785A8B0CFA7}" dt="2024-05-04T14:52:07.411" v="3260" actId="478"/>
          <ac:spMkLst>
            <pc:docMk/>
            <pc:sldMk cId="250147751" sldId="671"/>
            <ac:spMk id="37" creationId="{09902E61-4FCB-8727-354D-62A473AF6F79}"/>
          </ac:spMkLst>
        </pc:spChg>
        <pc:spChg chg="del">
          <ac:chgData name="Herbert Xin" userId="e9a22dce-685b-4760-b3ee-62caa91fb046" providerId="ADAL" clId="{EAB2ACBF-9C0C-9849-BC15-8785A8B0CFA7}" dt="2024-05-04T14:52:07.411" v="3260" actId="478"/>
          <ac:spMkLst>
            <pc:docMk/>
            <pc:sldMk cId="250147751" sldId="671"/>
            <ac:spMk id="43" creationId="{5A537252-C68B-50C1-0D59-F44D4282C383}"/>
          </ac:spMkLst>
        </pc:spChg>
        <pc:cxnChg chg="del mod">
          <ac:chgData name="Herbert Xin" userId="e9a22dce-685b-4760-b3ee-62caa91fb046" providerId="ADAL" clId="{EAB2ACBF-9C0C-9849-BC15-8785A8B0CFA7}" dt="2024-05-04T14:52:08.976" v="3261" actId="478"/>
          <ac:cxnSpMkLst>
            <pc:docMk/>
            <pc:sldMk cId="250147751" sldId="671"/>
            <ac:cxnSpMk id="13" creationId="{FD7673B6-0804-4AAC-4EED-82DBDE4155EA}"/>
          </ac:cxnSpMkLst>
        </pc:cxnChg>
        <pc:cxnChg chg="del mod">
          <ac:chgData name="Herbert Xin" userId="e9a22dce-685b-4760-b3ee-62caa91fb046" providerId="ADAL" clId="{EAB2ACBF-9C0C-9849-BC15-8785A8B0CFA7}" dt="2024-05-04T14:52:07.411" v="3260" actId="478"/>
          <ac:cxnSpMkLst>
            <pc:docMk/>
            <pc:sldMk cId="250147751" sldId="671"/>
            <ac:cxnSpMk id="45" creationId="{ECB8CFBE-58AE-85C7-18AB-A095FB68CAFC}"/>
          </ac:cxnSpMkLst>
        </pc:cxnChg>
      </pc:sldChg>
      <pc:sldChg chg="add del">
        <pc:chgData name="Herbert Xin" userId="e9a22dce-685b-4760-b3ee-62caa91fb046" providerId="ADAL" clId="{EAB2ACBF-9C0C-9849-BC15-8785A8B0CFA7}" dt="2024-05-04T14:50:45.197" v="3241" actId="2890"/>
        <pc:sldMkLst>
          <pc:docMk/>
          <pc:sldMk cId="1581502844" sldId="671"/>
        </pc:sldMkLst>
      </pc:sldChg>
      <pc:sldChg chg="delSp modSp add mod modTransition">
        <pc:chgData name="Herbert Xin" userId="e9a22dce-685b-4760-b3ee-62caa91fb046" providerId="ADAL" clId="{EAB2ACBF-9C0C-9849-BC15-8785A8B0CFA7}" dt="2024-05-04T15:03:55.609" v="3335"/>
        <pc:sldMkLst>
          <pc:docMk/>
          <pc:sldMk cId="1440507906" sldId="672"/>
        </pc:sldMkLst>
        <pc:spChg chg="del">
          <ac:chgData name="Herbert Xin" userId="e9a22dce-685b-4760-b3ee-62caa91fb046" providerId="ADAL" clId="{EAB2ACBF-9C0C-9849-BC15-8785A8B0CFA7}" dt="2024-05-04T14:52:17.698" v="3262" actId="478"/>
          <ac:spMkLst>
            <pc:docMk/>
            <pc:sldMk cId="1440507906" sldId="672"/>
            <ac:spMk id="9" creationId="{BC62BD36-C116-32B1-0A95-6098C3FBC321}"/>
          </ac:spMkLst>
        </pc:spChg>
        <pc:spChg chg="del">
          <ac:chgData name="Herbert Xin" userId="e9a22dce-685b-4760-b3ee-62caa91fb046" providerId="ADAL" clId="{EAB2ACBF-9C0C-9849-BC15-8785A8B0CFA7}" dt="2024-05-04T14:52:17.698" v="3262" actId="478"/>
          <ac:spMkLst>
            <pc:docMk/>
            <pc:sldMk cId="1440507906" sldId="672"/>
            <ac:spMk id="10" creationId="{A31CC2A3-0FF6-EDF3-D138-D6DD12F0B595}"/>
          </ac:spMkLst>
        </pc:spChg>
        <pc:spChg chg="del">
          <ac:chgData name="Herbert Xin" userId="e9a22dce-685b-4760-b3ee-62caa91fb046" providerId="ADAL" clId="{EAB2ACBF-9C0C-9849-BC15-8785A8B0CFA7}" dt="2024-05-04T14:52:17.698" v="3262" actId="478"/>
          <ac:spMkLst>
            <pc:docMk/>
            <pc:sldMk cId="1440507906" sldId="672"/>
            <ac:spMk id="11" creationId="{37E71163-C084-4ACF-A880-0014D3C21A8F}"/>
          </ac:spMkLst>
        </pc:spChg>
        <pc:spChg chg="del">
          <ac:chgData name="Herbert Xin" userId="e9a22dce-685b-4760-b3ee-62caa91fb046" providerId="ADAL" clId="{EAB2ACBF-9C0C-9849-BC15-8785A8B0CFA7}" dt="2024-05-04T14:52:19.597" v="3264" actId="478"/>
          <ac:spMkLst>
            <pc:docMk/>
            <pc:sldMk cId="1440507906" sldId="672"/>
            <ac:spMk id="37" creationId="{09902E61-4FCB-8727-354D-62A473AF6F79}"/>
          </ac:spMkLst>
        </pc:spChg>
        <pc:spChg chg="del">
          <ac:chgData name="Herbert Xin" userId="e9a22dce-685b-4760-b3ee-62caa91fb046" providerId="ADAL" clId="{EAB2ACBF-9C0C-9849-BC15-8785A8B0CFA7}" dt="2024-05-04T14:52:19.597" v="3264" actId="478"/>
          <ac:spMkLst>
            <pc:docMk/>
            <pc:sldMk cId="1440507906" sldId="672"/>
            <ac:spMk id="43" creationId="{5A537252-C68B-50C1-0D59-F44D4282C383}"/>
          </ac:spMkLst>
        </pc:spChg>
        <pc:cxnChg chg="del mod">
          <ac:chgData name="Herbert Xin" userId="e9a22dce-685b-4760-b3ee-62caa91fb046" providerId="ADAL" clId="{EAB2ACBF-9C0C-9849-BC15-8785A8B0CFA7}" dt="2024-05-04T14:52:18.473" v="3263" actId="478"/>
          <ac:cxnSpMkLst>
            <pc:docMk/>
            <pc:sldMk cId="1440507906" sldId="672"/>
            <ac:cxnSpMk id="13" creationId="{FD7673B6-0804-4AAC-4EED-82DBDE4155EA}"/>
          </ac:cxnSpMkLst>
        </pc:cxnChg>
        <pc:cxnChg chg="del mod">
          <ac:chgData name="Herbert Xin" userId="e9a22dce-685b-4760-b3ee-62caa91fb046" providerId="ADAL" clId="{EAB2ACBF-9C0C-9849-BC15-8785A8B0CFA7}" dt="2024-05-04T14:52:19.597" v="3264" actId="478"/>
          <ac:cxnSpMkLst>
            <pc:docMk/>
            <pc:sldMk cId="1440507906" sldId="672"/>
            <ac:cxnSpMk id="45" creationId="{ECB8CFBE-58AE-85C7-18AB-A095FB68CAFC}"/>
          </ac:cxnSpMkLst>
        </pc:cxnChg>
      </pc:sldChg>
      <pc:sldChg chg="add del">
        <pc:chgData name="Herbert Xin" userId="e9a22dce-685b-4760-b3ee-62caa91fb046" providerId="ADAL" clId="{EAB2ACBF-9C0C-9849-BC15-8785A8B0CFA7}" dt="2024-05-04T14:50:44.468" v="3240" actId="2890"/>
        <pc:sldMkLst>
          <pc:docMk/>
          <pc:sldMk cId="4267950885" sldId="672"/>
        </pc:sldMkLst>
      </pc:sldChg>
      <pc:sldChg chg="delSp modSp add mod modTransition">
        <pc:chgData name="Herbert Xin" userId="e9a22dce-685b-4760-b3ee-62caa91fb046" providerId="ADAL" clId="{EAB2ACBF-9C0C-9849-BC15-8785A8B0CFA7}" dt="2024-05-04T15:03:55.609" v="3335"/>
        <pc:sldMkLst>
          <pc:docMk/>
          <pc:sldMk cId="1464399949" sldId="673"/>
        </pc:sldMkLst>
        <pc:spChg chg="del">
          <ac:chgData name="Herbert Xin" userId="e9a22dce-685b-4760-b3ee-62caa91fb046" providerId="ADAL" clId="{EAB2ACBF-9C0C-9849-BC15-8785A8B0CFA7}" dt="2024-05-04T14:52:25.351" v="3265" actId="478"/>
          <ac:spMkLst>
            <pc:docMk/>
            <pc:sldMk cId="1464399949" sldId="673"/>
            <ac:spMk id="9" creationId="{BC62BD36-C116-32B1-0A95-6098C3FBC321}"/>
          </ac:spMkLst>
        </pc:spChg>
        <pc:spChg chg="del">
          <ac:chgData name="Herbert Xin" userId="e9a22dce-685b-4760-b3ee-62caa91fb046" providerId="ADAL" clId="{EAB2ACBF-9C0C-9849-BC15-8785A8B0CFA7}" dt="2024-05-04T14:52:25.351" v="3265" actId="478"/>
          <ac:spMkLst>
            <pc:docMk/>
            <pc:sldMk cId="1464399949" sldId="673"/>
            <ac:spMk id="10" creationId="{A31CC2A3-0FF6-EDF3-D138-D6DD12F0B595}"/>
          </ac:spMkLst>
        </pc:spChg>
        <pc:spChg chg="del">
          <ac:chgData name="Herbert Xin" userId="e9a22dce-685b-4760-b3ee-62caa91fb046" providerId="ADAL" clId="{EAB2ACBF-9C0C-9849-BC15-8785A8B0CFA7}" dt="2024-05-04T14:52:27.031" v="3266" actId="478"/>
          <ac:spMkLst>
            <pc:docMk/>
            <pc:sldMk cId="1464399949" sldId="673"/>
            <ac:spMk id="37" creationId="{09902E61-4FCB-8727-354D-62A473AF6F79}"/>
          </ac:spMkLst>
        </pc:spChg>
        <pc:spChg chg="del">
          <ac:chgData name="Herbert Xin" userId="e9a22dce-685b-4760-b3ee-62caa91fb046" providerId="ADAL" clId="{EAB2ACBF-9C0C-9849-BC15-8785A8B0CFA7}" dt="2024-05-04T14:52:27.031" v="3266" actId="478"/>
          <ac:spMkLst>
            <pc:docMk/>
            <pc:sldMk cId="1464399949" sldId="673"/>
            <ac:spMk id="43" creationId="{5A537252-C68B-50C1-0D59-F44D4282C383}"/>
          </ac:spMkLst>
        </pc:spChg>
        <pc:cxnChg chg="del mod">
          <ac:chgData name="Herbert Xin" userId="e9a22dce-685b-4760-b3ee-62caa91fb046" providerId="ADAL" clId="{EAB2ACBF-9C0C-9849-BC15-8785A8B0CFA7}" dt="2024-05-04T14:52:27.774" v="3267" actId="478"/>
          <ac:cxnSpMkLst>
            <pc:docMk/>
            <pc:sldMk cId="1464399949" sldId="673"/>
            <ac:cxnSpMk id="13" creationId="{FD7673B6-0804-4AAC-4EED-82DBDE4155EA}"/>
          </ac:cxnSpMkLst>
        </pc:cxnChg>
        <pc:cxnChg chg="del mod">
          <ac:chgData name="Herbert Xin" userId="e9a22dce-685b-4760-b3ee-62caa91fb046" providerId="ADAL" clId="{EAB2ACBF-9C0C-9849-BC15-8785A8B0CFA7}" dt="2024-05-04T14:52:27.031" v="3266" actId="478"/>
          <ac:cxnSpMkLst>
            <pc:docMk/>
            <pc:sldMk cId="1464399949" sldId="673"/>
            <ac:cxnSpMk id="45" creationId="{ECB8CFBE-58AE-85C7-18AB-A095FB68CAFC}"/>
          </ac:cxnSpMkLst>
        </pc:cxnChg>
      </pc:sldChg>
      <pc:sldChg chg="add del">
        <pc:chgData name="Herbert Xin" userId="e9a22dce-685b-4760-b3ee-62caa91fb046" providerId="ADAL" clId="{EAB2ACBF-9C0C-9849-BC15-8785A8B0CFA7}" dt="2024-05-04T14:50:43.903" v="3239" actId="2890"/>
        <pc:sldMkLst>
          <pc:docMk/>
          <pc:sldMk cId="1643738524" sldId="673"/>
        </pc:sldMkLst>
      </pc:sldChg>
      <pc:sldChg chg="delSp add mod modTransition">
        <pc:chgData name="Herbert Xin" userId="e9a22dce-685b-4760-b3ee-62caa91fb046" providerId="ADAL" clId="{EAB2ACBF-9C0C-9849-BC15-8785A8B0CFA7}" dt="2024-05-04T15:03:55.609" v="3335"/>
        <pc:sldMkLst>
          <pc:docMk/>
          <pc:sldMk cId="465108878" sldId="674"/>
        </pc:sldMkLst>
        <pc:spChg chg="del">
          <ac:chgData name="Herbert Xin" userId="e9a22dce-685b-4760-b3ee-62caa91fb046" providerId="ADAL" clId="{EAB2ACBF-9C0C-9849-BC15-8785A8B0CFA7}" dt="2024-05-04T14:52:44.675" v="3268" actId="478"/>
          <ac:spMkLst>
            <pc:docMk/>
            <pc:sldMk cId="465108878" sldId="674"/>
            <ac:spMk id="9" creationId="{BC62BD36-C116-32B1-0A95-6098C3FBC321}"/>
          </ac:spMkLst>
        </pc:spChg>
        <pc:spChg chg="del">
          <ac:chgData name="Herbert Xin" userId="e9a22dce-685b-4760-b3ee-62caa91fb046" providerId="ADAL" clId="{EAB2ACBF-9C0C-9849-BC15-8785A8B0CFA7}" dt="2024-05-04T14:52:44.675" v="3268" actId="478"/>
          <ac:spMkLst>
            <pc:docMk/>
            <pc:sldMk cId="465108878" sldId="674"/>
            <ac:spMk id="10" creationId="{A31CC2A3-0FF6-EDF3-D138-D6DD12F0B595}"/>
          </ac:spMkLst>
        </pc:spChg>
      </pc:sldChg>
      <pc:sldChg chg="add del">
        <pc:chgData name="Herbert Xin" userId="e9a22dce-685b-4760-b3ee-62caa91fb046" providerId="ADAL" clId="{EAB2ACBF-9C0C-9849-BC15-8785A8B0CFA7}" dt="2024-05-04T14:50:43.494" v="3238" actId="2890"/>
        <pc:sldMkLst>
          <pc:docMk/>
          <pc:sldMk cId="4287423995" sldId="674"/>
        </pc:sldMkLst>
      </pc:sldChg>
      <pc:sldChg chg="delSp add mod modTransition">
        <pc:chgData name="Herbert Xin" userId="e9a22dce-685b-4760-b3ee-62caa91fb046" providerId="ADAL" clId="{EAB2ACBF-9C0C-9849-BC15-8785A8B0CFA7}" dt="2024-05-04T15:04:15.665" v="3340"/>
        <pc:sldMkLst>
          <pc:docMk/>
          <pc:sldMk cId="242494606" sldId="675"/>
        </pc:sldMkLst>
        <pc:spChg chg="del">
          <ac:chgData name="Herbert Xin" userId="e9a22dce-685b-4760-b3ee-62caa91fb046" providerId="ADAL" clId="{EAB2ACBF-9C0C-9849-BC15-8785A8B0CFA7}" dt="2024-05-04T14:56:43.535" v="3271" actId="478"/>
          <ac:spMkLst>
            <pc:docMk/>
            <pc:sldMk cId="242494606" sldId="675"/>
            <ac:spMk id="9" creationId="{BC62BD36-C116-32B1-0A95-6098C3FBC321}"/>
          </ac:spMkLst>
        </pc:spChg>
        <pc:spChg chg="del">
          <ac:chgData name="Herbert Xin" userId="e9a22dce-685b-4760-b3ee-62caa91fb046" providerId="ADAL" clId="{EAB2ACBF-9C0C-9849-BC15-8785A8B0CFA7}" dt="2024-05-04T14:56:43.535" v="3271" actId="478"/>
          <ac:spMkLst>
            <pc:docMk/>
            <pc:sldMk cId="242494606" sldId="675"/>
            <ac:spMk id="10" creationId="{A31CC2A3-0FF6-EDF3-D138-D6DD12F0B595}"/>
          </ac:spMkLst>
        </pc:spChg>
      </pc:sldChg>
      <pc:sldChg chg="add del">
        <pc:chgData name="Herbert Xin" userId="e9a22dce-685b-4760-b3ee-62caa91fb046" providerId="ADAL" clId="{EAB2ACBF-9C0C-9849-BC15-8785A8B0CFA7}" dt="2024-05-04T14:50:42.063" v="3237" actId="2890"/>
        <pc:sldMkLst>
          <pc:docMk/>
          <pc:sldMk cId="1940384945" sldId="675"/>
        </pc:sldMkLst>
      </pc:sldChg>
      <pc:sldChg chg="delSp add mod modTransition">
        <pc:chgData name="Herbert Xin" userId="e9a22dce-685b-4760-b3ee-62caa91fb046" providerId="ADAL" clId="{EAB2ACBF-9C0C-9849-BC15-8785A8B0CFA7}" dt="2024-05-04T15:04:23.296" v="3341"/>
        <pc:sldMkLst>
          <pc:docMk/>
          <pc:sldMk cId="454377298" sldId="676"/>
        </pc:sldMkLst>
        <pc:spChg chg="del">
          <ac:chgData name="Herbert Xin" userId="e9a22dce-685b-4760-b3ee-62caa91fb046" providerId="ADAL" clId="{EAB2ACBF-9C0C-9849-BC15-8785A8B0CFA7}" dt="2024-05-04T14:56:50.060" v="3272" actId="478"/>
          <ac:spMkLst>
            <pc:docMk/>
            <pc:sldMk cId="454377298" sldId="676"/>
            <ac:spMk id="10" creationId="{A31CC2A3-0FF6-EDF3-D138-D6DD12F0B595}"/>
          </ac:spMkLst>
        </pc:spChg>
      </pc:sldChg>
      <pc:sldChg chg="add del">
        <pc:chgData name="Herbert Xin" userId="e9a22dce-685b-4760-b3ee-62caa91fb046" providerId="ADAL" clId="{EAB2ACBF-9C0C-9849-BC15-8785A8B0CFA7}" dt="2024-05-04T14:50:41.657" v="3236" actId="2890"/>
        <pc:sldMkLst>
          <pc:docMk/>
          <pc:sldMk cId="2062774619" sldId="676"/>
        </pc:sldMkLst>
      </pc:sldChg>
      <pc:sldChg chg="add modTransition">
        <pc:chgData name="Herbert Xin" userId="e9a22dce-685b-4760-b3ee-62caa91fb046" providerId="ADAL" clId="{EAB2ACBF-9C0C-9849-BC15-8785A8B0CFA7}" dt="2024-05-04T15:04:23.296" v="3341"/>
        <pc:sldMkLst>
          <pc:docMk/>
          <pc:sldMk cId="1746756782" sldId="677"/>
        </pc:sldMkLst>
      </pc:sldChg>
      <pc:sldChg chg="add del">
        <pc:chgData name="Herbert Xin" userId="e9a22dce-685b-4760-b3ee-62caa91fb046" providerId="ADAL" clId="{EAB2ACBF-9C0C-9849-BC15-8785A8B0CFA7}" dt="2024-05-04T14:50:41.164" v="3235" actId="2890"/>
        <pc:sldMkLst>
          <pc:docMk/>
          <pc:sldMk cId="2416182345" sldId="677"/>
        </pc:sldMkLst>
      </pc:sldChg>
      <pc:sldChg chg="add del">
        <pc:chgData name="Herbert Xin" userId="e9a22dce-685b-4760-b3ee-62caa91fb046" providerId="ADAL" clId="{EAB2ACBF-9C0C-9849-BC15-8785A8B0CFA7}" dt="2024-05-04T14:50:40.603" v="3234" actId="2890"/>
        <pc:sldMkLst>
          <pc:docMk/>
          <pc:sldMk cId="476884871" sldId="678"/>
        </pc:sldMkLst>
      </pc:sldChg>
      <pc:sldChg chg="add del">
        <pc:chgData name="Herbert Xin" userId="e9a22dce-685b-4760-b3ee-62caa91fb046" providerId="ADAL" clId="{EAB2ACBF-9C0C-9849-BC15-8785A8B0CFA7}" dt="2024-05-04T14:56:54.263" v="3273" actId="2696"/>
        <pc:sldMkLst>
          <pc:docMk/>
          <pc:sldMk cId="2358450314" sldId="678"/>
        </pc:sldMkLst>
      </pc:sldChg>
      <pc:sldChg chg="delSp modSp add mod modTransition">
        <pc:chgData name="Herbert Xin" userId="e9a22dce-685b-4760-b3ee-62caa91fb046" providerId="ADAL" clId="{EAB2ACBF-9C0C-9849-BC15-8785A8B0CFA7}" dt="2024-05-04T14:58:18.895" v="3289"/>
        <pc:sldMkLst>
          <pc:docMk/>
          <pc:sldMk cId="3639127717" sldId="678"/>
        </pc:sldMkLst>
        <pc:spChg chg="del">
          <ac:chgData name="Herbert Xin" userId="e9a22dce-685b-4760-b3ee-62caa91fb046" providerId="ADAL" clId="{EAB2ACBF-9C0C-9849-BC15-8785A8B0CFA7}" dt="2024-05-04T14:57:38.764" v="3282" actId="478"/>
          <ac:spMkLst>
            <pc:docMk/>
            <pc:sldMk cId="3639127717" sldId="678"/>
            <ac:spMk id="38" creationId="{975E6588-505A-68DA-DC68-AA3A384FC6E8}"/>
          </ac:spMkLst>
        </pc:spChg>
        <pc:spChg chg="del">
          <ac:chgData name="Herbert Xin" userId="e9a22dce-685b-4760-b3ee-62caa91fb046" providerId="ADAL" clId="{EAB2ACBF-9C0C-9849-BC15-8785A8B0CFA7}" dt="2024-05-04T14:57:41.994" v="3283" actId="478"/>
          <ac:spMkLst>
            <pc:docMk/>
            <pc:sldMk cId="3639127717" sldId="678"/>
            <ac:spMk id="40" creationId="{B0D5A605-1C8A-65C3-EFD8-3E0AF0174A8B}"/>
          </ac:spMkLst>
        </pc:spChg>
        <pc:spChg chg="del">
          <ac:chgData name="Herbert Xin" userId="e9a22dce-685b-4760-b3ee-62caa91fb046" providerId="ADAL" clId="{EAB2ACBF-9C0C-9849-BC15-8785A8B0CFA7}" dt="2024-05-04T14:57:38.764" v="3282" actId="478"/>
          <ac:spMkLst>
            <pc:docMk/>
            <pc:sldMk cId="3639127717" sldId="678"/>
            <ac:spMk id="42" creationId="{3EA544D2-8FEA-D483-D770-7A2FA9A3448A}"/>
          </ac:spMkLst>
        </pc:spChg>
        <pc:spChg chg="del">
          <ac:chgData name="Herbert Xin" userId="e9a22dce-685b-4760-b3ee-62caa91fb046" providerId="ADAL" clId="{EAB2ACBF-9C0C-9849-BC15-8785A8B0CFA7}" dt="2024-05-04T14:57:38.764" v="3282" actId="478"/>
          <ac:spMkLst>
            <pc:docMk/>
            <pc:sldMk cId="3639127717" sldId="678"/>
            <ac:spMk id="45" creationId="{6441ECEE-6763-97FB-C948-5E78A15D755B}"/>
          </ac:spMkLst>
        </pc:spChg>
        <pc:spChg chg="del">
          <ac:chgData name="Herbert Xin" userId="e9a22dce-685b-4760-b3ee-62caa91fb046" providerId="ADAL" clId="{EAB2ACBF-9C0C-9849-BC15-8785A8B0CFA7}" dt="2024-05-04T14:57:38.764" v="3282" actId="478"/>
          <ac:spMkLst>
            <pc:docMk/>
            <pc:sldMk cId="3639127717" sldId="678"/>
            <ac:spMk id="50" creationId="{99F7B609-DEF8-550A-3187-B9DCD22D86B3}"/>
          </ac:spMkLst>
        </pc:spChg>
        <pc:spChg chg="del">
          <ac:chgData name="Herbert Xin" userId="e9a22dce-685b-4760-b3ee-62caa91fb046" providerId="ADAL" clId="{EAB2ACBF-9C0C-9849-BC15-8785A8B0CFA7}" dt="2024-05-04T14:57:38.764" v="3282" actId="478"/>
          <ac:spMkLst>
            <pc:docMk/>
            <pc:sldMk cId="3639127717" sldId="678"/>
            <ac:spMk id="51" creationId="{A892BAD2-DEFD-F8BE-D524-130086471AF3}"/>
          </ac:spMkLst>
        </pc:spChg>
        <pc:cxnChg chg="del mod">
          <ac:chgData name="Herbert Xin" userId="e9a22dce-685b-4760-b3ee-62caa91fb046" providerId="ADAL" clId="{EAB2ACBF-9C0C-9849-BC15-8785A8B0CFA7}" dt="2024-05-04T14:57:38.764" v="3282" actId="478"/>
          <ac:cxnSpMkLst>
            <pc:docMk/>
            <pc:sldMk cId="3639127717" sldId="678"/>
            <ac:cxnSpMk id="47" creationId="{F928E9DB-2768-2DC3-2AF8-089E61AE9EB0}"/>
          </ac:cxnSpMkLst>
        </pc:cxnChg>
      </pc:sldChg>
      <pc:sldChg chg="delSp modSp add mod modTransition">
        <pc:chgData name="Herbert Xin" userId="e9a22dce-685b-4760-b3ee-62caa91fb046" providerId="ADAL" clId="{EAB2ACBF-9C0C-9849-BC15-8785A8B0CFA7}" dt="2024-05-04T14:58:18.895" v="3289"/>
        <pc:sldMkLst>
          <pc:docMk/>
          <pc:sldMk cId="1836608332" sldId="679"/>
        </pc:sldMkLst>
        <pc:spChg chg="del">
          <ac:chgData name="Herbert Xin" userId="e9a22dce-685b-4760-b3ee-62caa91fb046" providerId="ADAL" clId="{EAB2ACBF-9C0C-9849-BC15-8785A8B0CFA7}" dt="2024-05-04T14:57:52.291" v="3284" actId="478"/>
          <ac:spMkLst>
            <pc:docMk/>
            <pc:sldMk cId="1836608332" sldId="679"/>
            <ac:spMk id="42" creationId="{3EA544D2-8FEA-D483-D770-7A2FA9A3448A}"/>
          </ac:spMkLst>
        </pc:spChg>
        <pc:spChg chg="del">
          <ac:chgData name="Herbert Xin" userId="e9a22dce-685b-4760-b3ee-62caa91fb046" providerId="ADAL" clId="{EAB2ACBF-9C0C-9849-BC15-8785A8B0CFA7}" dt="2024-05-04T14:57:52.291" v="3284" actId="478"/>
          <ac:spMkLst>
            <pc:docMk/>
            <pc:sldMk cId="1836608332" sldId="679"/>
            <ac:spMk id="45" creationId="{6441ECEE-6763-97FB-C948-5E78A15D755B}"/>
          </ac:spMkLst>
        </pc:spChg>
        <pc:spChg chg="del">
          <ac:chgData name="Herbert Xin" userId="e9a22dce-685b-4760-b3ee-62caa91fb046" providerId="ADAL" clId="{EAB2ACBF-9C0C-9849-BC15-8785A8B0CFA7}" dt="2024-05-04T14:57:52.291" v="3284" actId="478"/>
          <ac:spMkLst>
            <pc:docMk/>
            <pc:sldMk cId="1836608332" sldId="679"/>
            <ac:spMk id="50" creationId="{99F7B609-DEF8-550A-3187-B9DCD22D86B3}"/>
          </ac:spMkLst>
        </pc:spChg>
        <pc:spChg chg="del">
          <ac:chgData name="Herbert Xin" userId="e9a22dce-685b-4760-b3ee-62caa91fb046" providerId="ADAL" clId="{EAB2ACBF-9C0C-9849-BC15-8785A8B0CFA7}" dt="2024-05-04T14:57:52.291" v="3284" actId="478"/>
          <ac:spMkLst>
            <pc:docMk/>
            <pc:sldMk cId="1836608332" sldId="679"/>
            <ac:spMk id="51" creationId="{A892BAD2-DEFD-F8BE-D524-130086471AF3}"/>
          </ac:spMkLst>
        </pc:spChg>
        <pc:cxnChg chg="del mod">
          <ac:chgData name="Herbert Xin" userId="e9a22dce-685b-4760-b3ee-62caa91fb046" providerId="ADAL" clId="{EAB2ACBF-9C0C-9849-BC15-8785A8B0CFA7}" dt="2024-05-04T14:57:52.291" v="3284" actId="478"/>
          <ac:cxnSpMkLst>
            <pc:docMk/>
            <pc:sldMk cId="1836608332" sldId="679"/>
            <ac:cxnSpMk id="47" creationId="{F928E9DB-2768-2DC3-2AF8-089E61AE9EB0}"/>
          </ac:cxnSpMkLst>
        </pc:cxnChg>
      </pc:sldChg>
      <pc:sldChg chg="add del">
        <pc:chgData name="Herbert Xin" userId="e9a22dce-685b-4760-b3ee-62caa91fb046" providerId="ADAL" clId="{EAB2ACBF-9C0C-9849-BC15-8785A8B0CFA7}" dt="2024-05-04T14:56:54.446" v="3274" actId="2696"/>
        <pc:sldMkLst>
          <pc:docMk/>
          <pc:sldMk cId="2501660979" sldId="679"/>
        </pc:sldMkLst>
      </pc:sldChg>
      <pc:sldChg chg="add modTransition">
        <pc:chgData name="Herbert Xin" userId="e9a22dce-685b-4760-b3ee-62caa91fb046" providerId="ADAL" clId="{EAB2ACBF-9C0C-9849-BC15-8785A8B0CFA7}" dt="2024-05-04T14:58:18.895" v="3289"/>
        <pc:sldMkLst>
          <pc:docMk/>
          <pc:sldMk cId="2753758692" sldId="680"/>
        </pc:sldMkLst>
      </pc:sldChg>
      <pc:sldChg chg="delSp modSp add mod ord modTransition">
        <pc:chgData name="Herbert Xin" userId="e9a22dce-685b-4760-b3ee-62caa91fb046" providerId="ADAL" clId="{EAB2ACBF-9C0C-9849-BC15-8785A8B0CFA7}" dt="2024-05-04T14:58:18.895" v="3289"/>
        <pc:sldMkLst>
          <pc:docMk/>
          <pc:sldMk cId="772317504" sldId="681"/>
        </pc:sldMkLst>
        <pc:spChg chg="del">
          <ac:chgData name="Herbert Xin" userId="e9a22dce-685b-4760-b3ee-62caa91fb046" providerId="ADAL" clId="{EAB2ACBF-9C0C-9849-BC15-8785A8B0CFA7}" dt="2024-05-04T14:57:59.588" v="3286" actId="478"/>
          <ac:spMkLst>
            <pc:docMk/>
            <pc:sldMk cId="772317504" sldId="681"/>
            <ac:spMk id="45" creationId="{6441ECEE-6763-97FB-C948-5E78A15D755B}"/>
          </ac:spMkLst>
        </pc:spChg>
        <pc:spChg chg="del">
          <ac:chgData name="Herbert Xin" userId="e9a22dce-685b-4760-b3ee-62caa91fb046" providerId="ADAL" clId="{EAB2ACBF-9C0C-9849-BC15-8785A8B0CFA7}" dt="2024-05-04T14:57:59.588" v="3286" actId="478"/>
          <ac:spMkLst>
            <pc:docMk/>
            <pc:sldMk cId="772317504" sldId="681"/>
            <ac:spMk id="51" creationId="{A892BAD2-DEFD-F8BE-D524-130086471AF3}"/>
          </ac:spMkLst>
        </pc:spChg>
        <pc:cxnChg chg="del mod">
          <ac:chgData name="Herbert Xin" userId="e9a22dce-685b-4760-b3ee-62caa91fb046" providerId="ADAL" clId="{EAB2ACBF-9C0C-9849-BC15-8785A8B0CFA7}" dt="2024-05-04T14:58:00.961" v="3287" actId="478"/>
          <ac:cxnSpMkLst>
            <pc:docMk/>
            <pc:sldMk cId="772317504" sldId="681"/>
            <ac:cxnSpMk id="47" creationId="{F928E9DB-2768-2DC3-2AF8-089E61AE9EB0}"/>
          </ac:cxnSpMkLst>
        </pc:cxnChg>
      </pc:sldChg>
      <pc:sldChg chg="delSp add mod ord">
        <pc:chgData name="Herbert Xin" userId="e9a22dce-685b-4760-b3ee-62caa91fb046" providerId="ADAL" clId="{EAB2ACBF-9C0C-9849-BC15-8785A8B0CFA7}" dt="2024-05-05T23:25:44.032" v="3426" actId="20578"/>
        <pc:sldMkLst>
          <pc:docMk/>
          <pc:sldMk cId="722244165" sldId="682"/>
        </pc:sldMkLst>
        <pc:spChg chg="del">
          <ac:chgData name="Herbert Xin" userId="e9a22dce-685b-4760-b3ee-62caa91fb046" providerId="ADAL" clId="{EAB2ACBF-9C0C-9849-BC15-8785A8B0CFA7}" dt="2024-05-04T14:58:47.166" v="3291" actId="478"/>
          <ac:spMkLst>
            <pc:docMk/>
            <pc:sldMk cId="722244165" sldId="682"/>
            <ac:spMk id="40" creationId="{B0D5A605-1C8A-65C3-EFD8-3E0AF0174A8B}"/>
          </ac:spMkLst>
        </pc:spChg>
      </pc:sldChg>
      <pc:sldChg chg="delSp add mod modTransition">
        <pc:chgData name="Herbert Xin" userId="e9a22dce-685b-4760-b3ee-62caa91fb046" providerId="ADAL" clId="{EAB2ACBF-9C0C-9849-BC15-8785A8B0CFA7}" dt="2024-05-04T15:04:41.265" v="3343"/>
        <pc:sldMkLst>
          <pc:docMk/>
          <pc:sldMk cId="3503285510" sldId="683"/>
        </pc:sldMkLst>
        <pc:spChg chg="del">
          <ac:chgData name="Herbert Xin" userId="e9a22dce-685b-4760-b3ee-62caa91fb046" providerId="ADAL" clId="{EAB2ACBF-9C0C-9849-BC15-8785A8B0CFA7}" dt="2024-05-04T14:59:18.610" v="3296" actId="478"/>
          <ac:spMkLst>
            <pc:docMk/>
            <pc:sldMk cId="3503285510" sldId="683"/>
            <ac:spMk id="7" creationId="{AA21D5ED-44AA-8005-C549-25BCBA23F7D7}"/>
          </ac:spMkLst>
        </pc:spChg>
        <pc:spChg chg="del">
          <ac:chgData name="Herbert Xin" userId="e9a22dce-685b-4760-b3ee-62caa91fb046" providerId="ADAL" clId="{EAB2ACBF-9C0C-9849-BC15-8785A8B0CFA7}" dt="2024-05-04T14:59:18.610" v="3296" actId="478"/>
          <ac:spMkLst>
            <pc:docMk/>
            <pc:sldMk cId="3503285510" sldId="683"/>
            <ac:spMk id="8" creationId="{B7FEF9C8-5984-DE78-C001-F82CBD359B8D}"/>
          </ac:spMkLst>
        </pc:spChg>
        <pc:spChg chg="del">
          <ac:chgData name="Herbert Xin" userId="e9a22dce-685b-4760-b3ee-62caa91fb046" providerId="ADAL" clId="{EAB2ACBF-9C0C-9849-BC15-8785A8B0CFA7}" dt="2024-05-04T14:59:18.610" v="3296" actId="478"/>
          <ac:spMkLst>
            <pc:docMk/>
            <pc:sldMk cId="3503285510" sldId="683"/>
            <ac:spMk id="9" creationId="{73069A32-8040-6810-AD77-AA0F9CE5A603}"/>
          </ac:spMkLst>
        </pc:spChg>
        <pc:spChg chg="del">
          <ac:chgData name="Herbert Xin" userId="e9a22dce-685b-4760-b3ee-62caa91fb046" providerId="ADAL" clId="{EAB2ACBF-9C0C-9849-BC15-8785A8B0CFA7}" dt="2024-05-04T14:59:20.832" v="3297" actId="478"/>
          <ac:spMkLst>
            <pc:docMk/>
            <pc:sldMk cId="3503285510" sldId="683"/>
            <ac:spMk id="11" creationId="{64368C93-F6DD-1E17-95F9-EE337B7D125E}"/>
          </ac:spMkLst>
        </pc:spChg>
        <pc:spChg chg="del">
          <ac:chgData name="Herbert Xin" userId="e9a22dce-685b-4760-b3ee-62caa91fb046" providerId="ADAL" clId="{EAB2ACBF-9C0C-9849-BC15-8785A8B0CFA7}" dt="2024-05-04T14:59:20.832" v="3297" actId="478"/>
          <ac:spMkLst>
            <pc:docMk/>
            <pc:sldMk cId="3503285510" sldId="683"/>
            <ac:spMk id="12" creationId="{CB6DB6F9-7135-1F15-818E-F35BBABAF171}"/>
          </ac:spMkLst>
        </pc:spChg>
      </pc:sldChg>
      <pc:sldChg chg="delSp add mod modTransition">
        <pc:chgData name="Herbert Xin" userId="e9a22dce-685b-4760-b3ee-62caa91fb046" providerId="ADAL" clId="{EAB2ACBF-9C0C-9849-BC15-8785A8B0CFA7}" dt="2024-05-04T15:04:41.265" v="3343"/>
        <pc:sldMkLst>
          <pc:docMk/>
          <pc:sldMk cId="1537308332" sldId="684"/>
        </pc:sldMkLst>
        <pc:spChg chg="del">
          <ac:chgData name="Herbert Xin" userId="e9a22dce-685b-4760-b3ee-62caa91fb046" providerId="ADAL" clId="{EAB2ACBF-9C0C-9849-BC15-8785A8B0CFA7}" dt="2024-05-04T14:59:45.438" v="3298" actId="478"/>
          <ac:spMkLst>
            <pc:docMk/>
            <pc:sldMk cId="1537308332" sldId="684"/>
            <ac:spMk id="11" creationId="{64368C93-F6DD-1E17-95F9-EE337B7D125E}"/>
          </ac:spMkLst>
        </pc:spChg>
        <pc:spChg chg="del">
          <ac:chgData name="Herbert Xin" userId="e9a22dce-685b-4760-b3ee-62caa91fb046" providerId="ADAL" clId="{EAB2ACBF-9C0C-9849-BC15-8785A8B0CFA7}" dt="2024-05-04T14:59:45.438" v="3298" actId="478"/>
          <ac:spMkLst>
            <pc:docMk/>
            <pc:sldMk cId="1537308332" sldId="684"/>
            <ac:spMk id="12" creationId="{CB6DB6F9-7135-1F15-818E-F35BBABAF171}"/>
          </ac:spMkLst>
        </pc:spChg>
      </pc:sldChg>
      <pc:sldChg chg="modSp add mod modTransition">
        <pc:chgData name="Herbert Xin" userId="e9a22dce-685b-4760-b3ee-62caa91fb046" providerId="ADAL" clId="{EAB2ACBF-9C0C-9849-BC15-8785A8B0CFA7}" dt="2024-05-05T23:27:12.420" v="3427" actId="13822"/>
        <pc:sldMkLst>
          <pc:docMk/>
          <pc:sldMk cId="1734478043" sldId="685"/>
        </pc:sldMkLst>
        <pc:spChg chg="mod">
          <ac:chgData name="Herbert Xin" userId="e9a22dce-685b-4760-b3ee-62caa91fb046" providerId="ADAL" clId="{EAB2ACBF-9C0C-9849-BC15-8785A8B0CFA7}" dt="2024-05-05T23:27:12.420" v="3427" actId="13822"/>
          <ac:spMkLst>
            <pc:docMk/>
            <pc:sldMk cId="1734478043" sldId="685"/>
            <ac:spMk id="11" creationId="{64368C93-F6DD-1E17-95F9-EE337B7D125E}"/>
          </ac:spMkLst>
        </pc:spChg>
      </pc:sldChg>
      <pc:sldChg chg="delSp modSp add mod modTransition">
        <pc:chgData name="Herbert Xin" userId="e9a22dce-685b-4760-b3ee-62caa91fb046" providerId="ADAL" clId="{EAB2ACBF-9C0C-9849-BC15-8785A8B0CFA7}" dt="2024-05-05T23:41:16.896" v="3991" actId="13926"/>
        <pc:sldMkLst>
          <pc:docMk/>
          <pc:sldMk cId="2843983215" sldId="686"/>
        </pc:sldMkLst>
        <pc:spChg chg="mod">
          <ac:chgData name="Herbert Xin" userId="e9a22dce-685b-4760-b3ee-62caa91fb046" providerId="ADAL" clId="{EAB2ACBF-9C0C-9849-BC15-8785A8B0CFA7}" dt="2024-05-05T23:41:16.896" v="3991" actId="13926"/>
          <ac:spMkLst>
            <pc:docMk/>
            <pc:sldMk cId="2843983215" sldId="686"/>
            <ac:spMk id="5" creationId="{52103B88-B820-A4A9-9501-D663407EB089}"/>
          </ac:spMkLst>
        </pc:spChg>
        <pc:picChg chg="del">
          <ac:chgData name="Herbert Xin" userId="e9a22dce-685b-4760-b3ee-62caa91fb046" providerId="ADAL" clId="{EAB2ACBF-9C0C-9849-BC15-8785A8B0CFA7}" dt="2024-05-04T15:00:41.269" v="3304" actId="478"/>
          <ac:picMkLst>
            <pc:docMk/>
            <pc:sldMk cId="2843983215" sldId="686"/>
            <ac:picMk id="15" creationId="{487164BB-BC7E-AB51-2BC7-CEB044B5CD41}"/>
          </ac:picMkLst>
        </pc:picChg>
      </pc:sldChg>
      <pc:sldChg chg="add modTransition">
        <pc:chgData name="Herbert Xin" userId="e9a22dce-685b-4760-b3ee-62caa91fb046" providerId="ADAL" clId="{EAB2ACBF-9C0C-9849-BC15-8785A8B0CFA7}" dt="2024-05-04T15:04:54.451" v="3345"/>
        <pc:sldMkLst>
          <pc:docMk/>
          <pc:sldMk cId="2689425690" sldId="687"/>
        </pc:sldMkLst>
      </pc:sldChg>
      <pc:sldChg chg="delSp add mod modTransition">
        <pc:chgData name="Herbert Xin" userId="e9a22dce-685b-4760-b3ee-62caa91fb046" providerId="ADAL" clId="{EAB2ACBF-9C0C-9849-BC15-8785A8B0CFA7}" dt="2024-05-04T15:04:54.451" v="3345"/>
        <pc:sldMkLst>
          <pc:docMk/>
          <pc:sldMk cId="4124623590" sldId="688"/>
        </pc:sldMkLst>
        <pc:spChg chg="del">
          <ac:chgData name="Herbert Xin" userId="e9a22dce-685b-4760-b3ee-62caa91fb046" providerId="ADAL" clId="{EAB2ACBF-9C0C-9849-BC15-8785A8B0CFA7}" dt="2024-05-04T15:01:10.999" v="3309" actId="478"/>
          <ac:spMkLst>
            <pc:docMk/>
            <pc:sldMk cId="4124623590" sldId="688"/>
            <ac:spMk id="3" creationId="{E412040D-B950-2A44-FECF-3E3A58B6F8FF}"/>
          </ac:spMkLst>
        </pc:spChg>
        <pc:spChg chg="del">
          <ac:chgData name="Herbert Xin" userId="e9a22dce-685b-4760-b3ee-62caa91fb046" providerId="ADAL" clId="{EAB2ACBF-9C0C-9849-BC15-8785A8B0CFA7}" dt="2024-05-04T15:01:10.999" v="3309" actId="478"/>
          <ac:spMkLst>
            <pc:docMk/>
            <pc:sldMk cId="4124623590" sldId="688"/>
            <ac:spMk id="17" creationId="{1ED7B048-143B-2006-F4F3-3EA8DBFBC101}"/>
          </ac:spMkLst>
        </pc:spChg>
      </pc:sldChg>
      <pc:sldChg chg="add del">
        <pc:chgData name="Herbert Xin" userId="e9a22dce-685b-4760-b3ee-62caa91fb046" providerId="ADAL" clId="{EAB2ACBF-9C0C-9849-BC15-8785A8B0CFA7}" dt="2024-05-04T15:00:44.242" v="3305" actId="2696"/>
        <pc:sldMkLst>
          <pc:docMk/>
          <pc:sldMk cId="4195758184" sldId="688"/>
        </pc:sldMkLst>
      </pc:sldChg>
      <pc:sldChg chg="add modTransition">
        <pc:chgData name="Herbert Xin" userId="e9a22dce-685b-4760-b3ee-62caa91fb046" providerId="ADAL" clId="{EAB2ACBF-9C0C-9849-BC15-8785A8B0CFA7}" dt="2024-05-04T15:04:54.451" v="3345"/>
        <pc:sldMkLst>
          <pc:docMk/>
          <pc:sldMk cId="1348831123" sldId="689"/>
        </pc:sldMkLst>
      </pc:sldChg>
      <pc:sldChg chg="delSp add mod ord modTransition">
        <pc:chgData name="Herbert Xin" userId="e9a22dce-685b-4760-b3ee-62caa91fb046" providerId="ADAL" clId="{EAB2ACBF-9C0C-9849-BC15-8785A8B0CFA7}" dt="2024-05-04T15:04:56.818" v="3346"/>
        <pc:sldMkLst>
          <pc:docMk/>
          <pc:sldMk cId="1111035166" sldId="690"/>
        </pc:sldMkLst>
        <pc:picChg chg="del">
          <ac:chgData name="Herbert Xin" userId="e9a22dce-685b-4760-b3ee-62caa91fb046" providerId="ADAL" clId="{EAB2ACBF-9C0C-9849-BC15-8785A8B0CFA7}" dt="2024-05-04T15:01:19.087" v="3311" actId="478"/>
          <ac:picMkLst>
            <pc:docMk/>
            <pc:sldMk cId="1111035166" sldId="690"/>
            <ac:picMk id="5" creationId="{F812E6F8-B0BC-4A82-9935-643C1F8AF0B5}"/>
          </ac:picMkLst>
        </pc:picChg>
        <pc:picChg chg="del">
          <ac:chgData name="Herbert Xin" userId="e9a22dce-685b-4760-b3ee-62caa91fb046" providerId="ADAL" clId="{EAB2ACBF-9C0C-9849-BC15-8785A8B0CFA7}" dt="2024-05-04T15:01:19.087" v="3311" actId="478"/>
          <ac:picMkLst>
            <pc:docMk/>
            <pc:sldMk cId="1111035166" sldId="690"/>
            <ac:picMk id="7" creationId="{5C95B98C-AA68-22EA-79C5-B19A1FEDC147}"/>
          </ac:picMkLst>
        </pc:picChg>
      </pc:sldChg>
      <pc:sldChg chg="addSp delSp add mod modTransition">
        <pc:chgData name="Herbert Xin" userId="e9a22dce-685b-4760-b3ee-62caa91fb046" providerId="ADAL" clId="{EAB2ACBF-9C0C-9849-BC15-8785A8B0CFA7}" dt="2024-05-04T15:05:13.501" v="3349"/>
        <pc:sldMkLst>
          <pc:docMk/>
          <pc:sldMk cId="2542977992" sldId="691"/>
        </pc:sldMkLst>
        <pc:spChg chg="add del">
          <ac:chgData name="Herbert Xin" userId="e9a22dce-685b-4760-b3ee-62caa91fb046" providerId="ADAL" clId="{EAB2ACBF-9C0C-9849-BC15-8785A8B0CFA7}" dt="2024-05-04T15:02:15.637" v="3322" actId="478"/>
          <ac:spMkLst>
            <pc:docMk/>
            <pc:sldMk cId="2542977992" sldId="691"/>
            <ac:spMk id="7" creationId="{E41B6068-C469-F6B0-31FF-2F6AD81990F1}"/>
          </ac:spMkLst>
        </pc:spChg>
        <pc:spChg chg="add del">
          <ac:chgData name="Herbert Xin" userId="e9a22dce-685b-4760-b3ee-62caa91fb046" providerId="ADAL" clId="{EAB2ACBF-9C0C-9849-BC15-8785A8B0CFA7}" dt="2024-05-04T15:02:16.148" v="3323" actId="478"/>
          <ac:spMkLst>
            <pc:docMk/>
            <pc:sldMk cId="2542977992" sldId="691"/>
            <ac:spMk id="8" creationId="{D39F88F6-BBA8-512C-571D-EC8853C0B8B5}"/>
          </ac:spMkLst>
        </pc:spChg>
        <pc:spChg chg="del">
          <ac:chgData name="Herbert Xin" userId="e9a22dce-685b-4760-b3ee-62caa91fb046" providerId="ADAL" clId="{EAB2ACBF-9C0C-9849-BC15-8785A8B0CFA7}" dt="2024-05-04T15:02:02.232" v="3318" actId="478"/>
          <ac:spMkLst>
            <pc:docMk/>
            <pc:sldMk cId="2542977992" sldId="691"/>
            <ac:spMk id="11" creationId="{9C6345D4-A225-F045-913B-8C8C808CB756}"/>
          </ac:spMkLst>
        </pc:spChg>
        <pc:spChg chg="del">
          <ac:chgData name="Herbert Xin" userId="e9a22dce-685b-4760-b3ee-62caa91fb046" providerId="ADAL" clId="{EAB2ACBF-9C0C-9849-BC15-8785A8B0CFA7}" dt="2024-05-04T15:02:03.244" v="3319" actId="478"/>
          <ac:spMkLst>
            <pc:docMk/>
            <pc:sldMk cId="2542977992" sldId="691"/>
            <ac:spMk id="12" creationId="{49FED22D-0DF0-5C17-878C-D8F1FD13AF82}"/>
          </ac:spMkLst>
        </pc:spChg>
        <pc:spChg chg="add del">
          <ac:chgData name="Herbert Xin" userId="e9a22dce-685b-4760-b3ee-62caa91fb046" providerId="ADAL" clId="{EAB2ACBF-9C0C-9849-BC15-8785A8B0CFA7}" dt="2024-05-04T15:02:18.236" v="3324" actId="478"/>
          <ac:spMkLst>
            <pc:docMk/>
            <pc:sldMk cId="2542977992" sldId="691"/>
            <ac:spMk id="13" creationId="{53609E6E-3824-7DCD-986C-264E72FD041E}"/>
          </ac:spMkLst>
        </pc:spChg>
      </pc:sldChg>
      <pc:sldChg chg="delSp add mod modTransition">
        <pc:chgData name="Herbert Xin" userId="e9a22dce-685b-4760-b3ee-62caa91fb046" providerId="ADAL" clId="{EAB2ACBF-9C0C-9849-BC15-8785A8B0CFA7}" dt="2024-05-04T15:05:13.501" v="3349"/>
        <pc:sldMkLst>
          <pc:docMk/>
          <pc:sldMk cId="1526145826" sldId="692"/>
        </pc:sldMkLst>
        <pc:spChg chg="del">
          <ac:chgData name="Herbert Xin" userId="e9a22dce-685b-4760-b3ee-62caa91fb046" providerId="ADAL" clId="{EAB2ACBF-9C0C-9849-BC15-8785A8B0CFA7}" dt="2024-05-04T15:02:25.563" v="3325" actId="478"/>
          <ac:spMkLst>
            <pc:docMk/>
            <pc:sldMk cId="1526145826" sldId="692"/>
            <ac:spMk id="12" creationId="{49FED22D-0DF0-5C17-878C-D8F1FD13AF82}"/>
          </ac:spMkLst>
        </pc:spChg>
        <pc:spChg chg="del">
          <ac:chgData name="Herbert Xin" userId="e9a22dce-685b-4760-b3ee-62caa91fb046" providerId="ADAL" clId="{EAB2ACBF-9C0C-9849-BC15-8785A8B0CFA7}" dt="2024-05-04T15:02:26.605" v="3326" actId="478"/>
          <ac:spMkLst>
            <pc:docMk/>
            <pc:sldMk cId="1526145826" sldId="692"/>
            <ac:spMk id="13" creationId="{53609E6E-3824-7DCD-986C-264E72FD041E}"/>
          </ac:spMkLst>
        </pc:spChg>
      </pc:sldChg>
      <pc:sldChg chg="delSp add mod modTransition">
        <pc:chgData name="Herbert Xin" userId="e9a22dce-685b-4760-b3ee-62caa91fb046" providerId="ADAL" clId="{EAB2ACBF-9C0C-9849-BC15-8785A8B0CFA7}" dt="2024-05-04T15:05:13.501" v="3349"/>
        <pc:sldMkLst>
          <pc:docMk/>
          <pc:sldMk cId="2769129640" sldId="693"/>
        </pc:sldMkLst>
        <pc:spChg chg="del">
          <ac:chgData name="Herbert Xin" userId="e9a22dce-685b-4760-b3ee-62caa91fb046" providerId="ADAL" clId="{EAB2ACBF-9C0C-9849-BC15-8785A8B0CFA7}" dt="2024-05-04T15:02:37.334" v="3328" actId="478"/>
          <ac:spMkLst>
            <pc:docMk/>
            <pc:sldMk cId="2769129640" sldId="693"/>
            <ac:spMk id="13" creationId="{53609E6E-3824-7DCD-986C-264E72FD041E}"/>
          </ac:spMkLst>
        </pc:spChg>
      </pc:sldChg>
      <pc:sldChg chg="add modTransition">
        <pc:chgData name="Herbert Xin" userId="e9a22dce-685b-4760-b3ee-62caa91fb046" providerId="ADAL" clId="{EAB2ACBF-9C0C-9849-BC15-8785A8B0CFA7}" dt="2024-05-04T15:05:13.501" v="3349"/>
        <pc:sldMkLst>
          <pc:docMk/>
          <pc:sldMk cId="1434810683" sldId="694"/>
        </pc:sldMkLst>
      </pc:sldChg>
      <pc:sldChg chg="add modTransition">
        <pc:chgData name="Herbert Xin" userId="e9a22dce-685b-4760-b3ee-62caa91fb046" providerId="ADAL" clId="{EAB2ACBF-9C0C-9849-BC15-8785A8B0CFA7}" dt="2024-05-04T15:05:13.501" v="3349"/>
        <pc:sldMkLst>
          <pc:docMk/>
          <pc:sldMk cId="200997424" sldId="695"/>
        </pc:sldMkLst>
      </pc:sldChg>
      <pc:sldChg chg="add modTransition">
        <pc:chgData name="Herbert Xin" userId="e9a22dce-685b-4760-b3ee-62caa91fb046" providerId="ADAL" clId="{EAB2ACBF-9C0C-9849-BC15-8785A8B0CFA7}" dt="2024-05-04T15:05:24.620" v="3353"/>
        <pc:sldMkLst>
          <pc:docMk/>
          <pc:sldMk cId="4002216867" sldId="696"/>
        </pc:sldMkLst>
      </pc:sldChg>
      <pc:sldChg chg="delSp modSp add mod modTransition">
        <pc:chgData name="Herbert Xin" userId="e9a22dce-685b-4760-b3ee-62caa91fb046" providerId="ADAL" clId="{EAB2ACBF-9C0C-9849-BC15-8785A8B0CFA7}" dt="2024-05-05T23:39:50.106" v="3983"/>
        <pc:sldMkLst>
          <pc:docMk/>
          <pc:sldMk cId="211395110" sldId="697"/>
        </pc:sldMkLst>
        <pc:spChg chg="del">
          <ac:chgData name="Herbert Xin" userId="e9a22dce-685b-4760-b3ee-62caa91fb046" providerId="ADAL" clId="{EAB2ACBF-9C0C-9849-BC15-8785A8B0CFA7}" dt="2024-05-05T23:39:16.080" v="3970" actId="478"/>
          <ac:spMkLst>
            <pc:docMk/>
            <pc:sldMk cId="211395110" sldId="697"/>
            <ac:spMk id="6" creationId="{823D91DE-581B-9A09-E349-2640F42D3FF9}"/>
          </ac:spMkLst>
        </pc:spChg>
        <pc:spChg chg="del">
          <ac:chgData name="Herbert Xin" userId="e9a22dce-685b-4760-b3ee-62caa91fb046" providerId="ADAL" clId="{EAB2ACBF-9C0C-9849-BC15-8785A8B0CFA7}" dt="2024-05-05T23:39:08.800" v="3968" actId="478"/>
          <ac:spMkLst>
            <pc:docMk/>
            <pc:sldMk cId="211395110" sldId="697"/>
            <ac:spMk id="7" creationId="{5DB3EA4E-CA45-4379-C37E-5099FCF09163}"/>
          </ac:spMkLst>
        </pc:spChg>
        <pc:spChg chg="del">
          <ac:chgData name="Herbert Xin" userId="e9a22dce-685b-4760-b3ee-62caa91fb046" providerId="ADAL" clId="{EAB2ACBF-9C0C-9849-BC15-8785A8B0CFA7}" dt="2024-05-05T23:39:08.800" v="3968" actId="478"/>
          <ac:spMkLst>
            <pc:docMk/>
            <pc:sldMk cId="211395110" sldId="697"/>
            <ac:spMk id="8" creationId="{9300EA26-F003-CB00-AB7F-6A601E86072B}"/>
          </ac:spMkLst>
        </pc:spChg>
        <pc:spChg chg="del">
          <ac:chgData name="Herbert Xin" userId="e9a22dce-685b-4760-b3ee-62caa91fb046" providerId="ADAL" clId="{EAB2ACBF-9C0C-9849-BC15-8785A8B0CFA7}" dt="2024-05-05T23:39:08.800" v="3968" actId="478"/>
          <ac:spMkLst>
            <pc:docMk/>
            <pc:sldMk cId="211395110" sldId="697"/>
            <ac:spMk id="9" creationId="{72DE714C-80B6-9298-B0B4-F2E12743007F}"/>
          </ac:spMkLst>
        </pc:spChg>
        <pc:spChg chg="del">
          <ac:chgData name="Herbert Xin" userId="e9a22dce-685b-4760-b3ee-62caa91fb046" providerId="ADAL" clId="{EAB2ACBF-9C0C-9849-BC15-8785A8B0CFA7}" dt="2024-05-05T23:39:10.966" v="3969" actId="478"/>
          <ac:spMkLst>
            <pc:docMk/>
            <pc:sldMk cId="211395110" sldId="697"/>
            <ac:spMk id="11" creationId="{6B6AA1D7-1D41-FD86-663E-6E8C4695C718}"/>
          </ac:spMkLst>
        </pc:spChg>
        <pc:spChg chg="del">
          <ac:chgData name="Herbert Xin" userId="e9a22dce-685b-4760-b3ee-62caa91fb046" providerId="ADAL" clId="{EAB2ACBF-9C0C-9849-BC15-8785A8B0CFA7}" dt="2024-05-05T23:39:10.966" v="3969" actId="478"/>
          <ac:spMkLst>
            <pc:docMk/>
            <pc:sldMk cId="211395110" sldId="697"/>
            <ac:spMk id="12" creationId="{C9D275B3-3D18-EDC9-8DC1-9A1D5052C57C}"/>
          </ac:spMkLst>
        </pc:spChg>
        <pc:spChg chg="del">
          <ac:chgData name="Herbert Xin" userId="e9a22dce-685b-4760-b3ee-62caa91fb046" providerId="ADAL" clId="{EAB2ACBF-9C0C-9849-BC15-8785A8B0CFA7}" dt="2024-05-05T23:39:08.800" v="3968" actId="478"/>
          <ac:spMkLst>
            <pc:docMk/>
            <pc:sldMk cId="211395110" sldId="697"/>
            <ac:spMk id="13" creationId="{92D36EA5-F313-ABFA-61C4-34C3B6D662C2}"/>
          </ac:spMkLst>
        </pc:spChg>
        <pc:cxnChg chg="del mod">
          <ac:chgData name="Herbert Xin" userId="e9a22dce-685b-4760-b3ee-62caa91fb046" providerId="ADAL" clId="{EAB2ACBF-9C0C-9849-BC15-8785A8B0CFA7}" dt="2024-05-05T23:39:08.800" v="3968" actId="478"/>
          <ac:cxnSpMkLst>
            <pc:docMk/>
            <pc:sldMk cId="211395110" sldId="697"/>
            <ac:cxnSpMk id="10" creationId="{638CB59B-4FB1-AF52-0C4D-479F05BE16CD}"/>
          </ac:cxnSpMkLst>
        </pc:cxnChg>
      </pc:sldChg>
      <pc:sldChg chg="addSp delSp modSp add mod modTransition">
        <pc:chgData name="Herbert Xin" userId="e9a22dce-685b-4760-b3ee-62caa91fb046" providerId="ADAL" clId="{EAB2ACBF-9C0C-9849-BC15-8785A8B0CFA7}" dt="2024-05-05T23:39:50.106" v="3983"/>
        <pc:sldMkLst>
          <pc:docMk/>
          <pc:sldMk cId="3320792657" sldId="698"/>
        </pc:sldMkLst>
        <pc:spChg chg="add del mod">
          <ac:chgData name="Herbert Xin" userId="e9a22dce-685b-4760-b3ee-62caa91fb046" providerId="ADAL" clId="{EAB2ACBF-9C0C-9849-BC15-8785A8B0CFA7}" dt="2024-05-05T23:39:26.330" v="3977" actId="478"/>
          <ac:spMkLst>
            <pc:docMk/>
            <pc:sldMk cId="3320792657" sldId="698"/>
            <ac:spMk id="3" creationId="{C26AA980-529F-CBAD-6998-F44E6A4C47A6}"/>
          </ac:spMkLst>
        </pc:spChg>
        <pc:spChg chg="mod">
          <ac:chgData name="Herbert Xin" userId="e9a22dce-685b-4760-b3ee-62caa91fb046" providerId="ADAL" clId="{EAB2ACBF-9C0C-9849-BC15-8785A8B0CFA7}" dt="2024-05-05T23:39:22.249" v="3974" actId="1076"/>
          <ac:spMkLst>
            <pc:docMk/>
            <pc:sldMk cId="3320792657" sldId="698"/>
            <ac:spMk id="4" creationId="{0F19F5EB-DBB6-CF55-0DE6-2D60ACF49DE6}"/>
          </ac:spMkLst>
        </pc:spChg>
        <pc:spChg chg="del">
          <ac:chgData name="Herbert Xin" userId="e9a22dce-685b-4760-b3ee-62caa91fb046" providerId="ADAL" clId="{EAB2ACBF-9C0C-9849-BC15-8785A8B0CFA7}" dt="2024-05-05T23:39:18.656" v="3971" actId="478"/>
          <ac:spMkLst>
            <pc:docMk/>
            <pc:sldMk cId="3320792657" sldId="698"/>
            <ac:spMk id="7" creationId="{5DB3EA4E-CA45-4379-C37E-5099FCF09163}"/>
          </ac:spMkLst>
        </pc:spChg>
        <pc:spChg chg="del">
          <ac:chgData name="Herbert Xin" userId="e9a22dce-685b-4760-b3ee-62caa91fb046" providerId="ADAL" clId="{EAB2ACBF-9C0C-9849-BC15-8785A8B0CFA7}" dt="2024-05-05T23:39:18.656" v="3971" actId="478"/>
          <ac:spMkLst>
            <pc:docMk/>
            <pc:sldMk cId="3320792657" sldId="698"/>
            <ac:spMk id="8" creationId="{9300EA26-F003-CB00-AB7F-6A601E86072B}"/>
          </ac:spMkLst>
        </pc:spChg>
        <pc:spChg chg="del">
          <ac:chgData name="Herbert Xin" userId="e9a22dce-685b-4760-b3ee-62caa91fb046" providerId="ADAL" clId="{EAB2ACBF-9C0C-9849-BC15-8785A8B0CFA7}" dt="2024-05-05T23:39:20.092" v="3972" actId="478"/>
          <ac:spMkLst>
            <pc:docMk/>
            <pc:sldMk cId="3320792657" sldId="698"/>
            <ac:spMk id="9" creationId="{72DE714C-80B6-9298-B0B4-F2E12743007F}"/>
          </ac:spMkLst>
        </pc:spChg>
        <pc:spChg chg="del">
          <ac:chgData name="Herbert Xin" userId="e9a22dce-685b-4760-b3ee-62caa91fb046" providerId="ADAL" clId="{EAB2ACBF-9C0C-9849-BC15-8785A8B0CFA7}" dt="2024-05-05T23:39:28.119" v="3978" actId="478"/>
          <ac:spMkLst>
            <pc:docMk/>
            <pc:sldMk cId="3320792657" sldId="698"/>
            <ac:spMk id="11" creationId="{6B6AA1D7-1D41-FD86-663E-6E8C4695C718}"/>
          </ac:spMkLst>
        </pc:spChg>
        <pc:spChg chg="del">
          <ac:chgData name="Herbert Xin" userId="e9a22dce-685b-4760-b3ee-62caa91fb046" providerId="ADAL" clId="{EAB2ACBF-9C0C-9849-BC15-8785A8B0CFA7}" dt="2024-05-05T23:39:28.119" v="3978" actId="478"/>
          <ac:spMkLst>
            <pc:docMk/>
            <pc:sldMk cId="3320792657" sldId="698"/>
            <ac:spMk id="12" creationId="{C9D275B3-3D18-EDC9-8DC1-9A1D5052C57C}"/>
          </ac:spMkLst>
        </pc:spChg>
        <pc:spChg chg="del">
          <ac:chgData name="Herbert Xin" userId="e9a22dce-685b-4760-b3ee-62caa91fb046" providerId="ADAL" clId="{EAB2ACBF-9C0C-9849-BC15-8785A8B0CFA7}" dt="2024-05-05T23:39:28.119" v="3978" actId="478"/>
          <ac:spMkLst>
            <pc:docMk/>
            <pc:sldMk cId="3320792657" sldId="698"/>
            <ac:spMk id="13" creationId="{92D36EA5-F313-ABFA-61C4-34C3B6D662C2}"/>
          </ac:spMkLst>
        </pc:spChg>
        <pc:cxnChg chg="del mod">
          <ac:chgData name="Herbert Xin" userId="e9a22dce-685b-4760-b3ee-62caa91fb046" providerId="ADAL" clId="{EAB2ACBF-9C0C-9849-BC15-8785A8B0CFA7}" dt="2024-05-05T23:39:18.656" v="3971" actId="478"/>
          <ac:cxnSpMkLst>
            <pc:docMk/>
            <pc:sldMk cId="3320792657" sldId="698"/>
            <ac:cxnSpMk id="10" creationId="{638CB59B-4FB1-AF52-0C4D-479F05BE16CD}"/>
          </ac:cxnSpMkLst>
        </pc:cxnChg>
      </pc:sldChg>
      <pc:sldChg chg="delSp add mod modTransition">
        <pc:chgData name="Herbert Xin" userId="e9a22dce-685b-4760-b3ee-62caa91fb046" providerId="ADAL" clId="{EAB2ACBF-9C0C-9849-BC15-8785A8B0CFA7}" dt="2024-05-05T23:39:50.106" v="3983"/>
        <pc:sldMkLst>
          <pc:docMk/>
          <pc:sldMk cId="921007683" sldId="699"/>
        </pc:sldMkLst>
        <pc:spChg chg="del">
          <ac:chgData name="Herbert Xin" userId="e9a22dce-685b-4760-b3ee-62caa91fb046" providerId="ADAL" clId="{EAB2ACBF-9C0C-9849-BC15-8785A8B0CFA7}" dt="2024-05-05T23:39:34.058" v="3979" actId="478"/>
          <ac:spMkLst>
            <pc:docMk/>
            <pc:sldMk cId="921007683" sldId="699"/>
            <ac:spMk id="11" creationId="{6B6AA1D7-1D41-FD86-663E-6E8C4695C718}"/>
          </ac:spMkLst>
        </pc:spChg>
        <pc:spChg chg="del">
          <ac:chgData name="Herbert Xin" userId="e9a22dce-685b-4760-b3ee-62caa91fb046" providerId="ADAL" clId="{EAB2ACBF-9C0C-9849-BC15-8785A8B0CFA7}" dt="2024-05-05T23:39:34.058" v="3979" actId="478"/>
          <ac:spMkLst>
            <pc:docMk/>
            <pc:sldMk cId="921007683" sldId="699"/>
            <ac:spMk id="12" creationId="{C9D275B3-3D18-EDC9-8DC1-9A1D5052C57C}"/>
          </ac:spMkLst>
        </pc:spChg>
        <pc:spChg chg="del">
          <ac:chgData name="Herbert Xin" userId="e9a22dce-685b-4760-b3ee-62caa91fb046" providerId="ADAL" clId="{EAB2ACBF-9C0C-9849-BC15-8785A8B0CFA7}" dt="2024-05-05T23:39:34.058" v="3979" actId="478"/>
          <ac:spMkLst>
            <pc:docMk/>
            <pc:sldMk cId="921007683" sldId="699"/>
            <ac:spMk id="13" creationId="{92D36EA5-F313-ABFA-61C4-34C3B6D662C2}"/>
          </ac:spMkLst>
        </pc:spChg>
      </pc:sldChg>
      <pc:sldChg chg="delSp add mod modTransition">
        <pc:chgData name="Herbert Xin" userId="e9a22dce-685b-4760-b3ee-62caa91fb046" providerId="ADAL" clId="{EAB2ACBF-9C0C-9849-BC15-8785A8B0CFA7}" dt="2024-05-05T23:39:50.106" v="3983"/>
        <pc:sldMkLst>
          <pc:docMk/>
          <pc:sldMk cId="3280100105" sldId="700"/>
        </pc:sldMkLst>
        <pc:spChg chg="del">
          <ac:chgData name="Herbert Xin" userId="e9a22dce-685b-4760-b3ee-62caa91fb046" providerId="ADAL" clId="{EAB2ACBF-9C0C-9849-BC15-8785A8B0CFA7}" dt="2024-05-05T23:39:37.430" v="3980" actId="478"/>
          <ac:spMkLst>
            <pc:docMk/>
            <pc:sldMk cId="3280100105" sldId="700"/>
            <ac:spMk id="12" creationId="{C9D275B3-3D18-EDC9-8DC1-9A1D5052C57C}"/>
          </ac:spMkLst>
        </pc:spChg>
        <pc:spChg chg="del">
          <ac:chgData name="Herbert Xin" userId="e9a22dce-685b-4760-b3ee-62caa91fb046" providerId="ADAL" clId="{EAB2ACBF-9C0C-9849-BC15-8785A8B0CFA7}" dt="2024-05-05T23:39:37.430" v="3980" actId="478"/>
          <ac:spMkLst>
            <pc:docMk/>
            <pc:sldMk cId="3280100105" sldId="700"/>
            <ac:spMk id="13" creationId="{92D36EA5-F313-ABFA-61C4-34C3B6D662C2}"/>
          </ac:spMkLst>
        </pc:spChg>
      </pc:sldChg>
      <pc:sldChg chg="delSp add mod modTransition">
        <pc:chgData name="Herbert Xin" userId="e9a22dce-685b-4760-b3ee-62caa91fb046" providerId="ADAL" clId="{EAB2ACBF-9C0C-9849-BC15-8785A8B0CFA7}" dt="2024-05-05T23:39:50.106" v="3983"/>
        <pc:sldMkLst>
          <pc:docMk/>
          <pc:sldMk cId="2610026304" sldId="701"/>
        </pc:sldMkLst>
        <pc:spChg chg="del">
          <ac:chgData name="Herbert Xin" userId="e9a22dce-685b-4760-b3ee-62caa91fb046" providerId="ADAL" clId="{EAB2ACBF-9C0C-9849-BC15-8785A8B0CFA7}" dt="2024-05-05T23:39:44.265" v="3982" actId="478"/>
          <ac:spMkLst>
            <pc:docMk/>
            <pc:sldMk cId="2610026304" sldId="701"/>
            <ac:spMk id="13" creationId="{92D36EA5-F313-ABFA-61C4-34C3B6D662C2}"/>
          </ac:spMkLst>
        </pc:spChg>
      </pc:sldChg>
      <pc:sldChg chg="add modTransition">
        <pc:chgData name="Herbert Xin" userId="e9a22dce-685b-4760-b3ee-62caa91fb046" providerId="ADAL" clId="{EAB2ACBF-9C0C-9849-BC15-8785A8B0CFA7}" dt="2024-05-05T23:39:50.106" v="3983"/>
        <pc:sldMkLst>
          <pc:docMk/>
          <pc:sldMk cId="2616167343" sldId="702"/>
        </pc:sldMkLst>
      </pc:sldChg>
      <pc:sldChg chg="modSp add mod modTransition">
        <pc:chgData name="Herbert Xin" userId="e9a22dce-685b-4760-b3ee-62caa91fb046" providerId="ADAL" clId="{EAB2ACBF-9C0C-9849-BC15-8785A8B0CFA7}" dt="2024-05-05T23:40:26.829" v="3986" actId="13926"/>
        <pc:sldMkLst>
          <pc:docMk/>
          <pc:sldMk cId="2859977567" sldId="703"/>
        </pc:sldMkLst>
        <pc:spChg chg="mod">
          <ac:chgData name="Herbert Xin" userId="e9a22dce-685b-4760-b3ee-62caa91fb046" providerId="ADAL" clId="{EAB2ACBF-9C0C-9849-BC15-8785A8B0CFA7}" dt="2024-05-05T23:40:26.829" v="3986" actId="13926"/>
          <ac:spMkLst>
            <pc:docMk/>
            <pc:sldMk cId="2859977567" sldId="703"/>
            <ac:spMk id="4" creationId="{0F19F5EB-DBB6-CF55-0DE6-2D60ACF49DE6}"/>
          </ac:spMkLst>
        </pc:spChg>
      </pc:sldChg>
      <pc:sldChg chg="add del">
        <pc:chgData name="Herbert Xin" userId="e9a22dce-685b-4760-b3ee-62caa91fb046" providerId="ADAL" clId="{EAB2ACBF-9C0C-9849-BC15-8785A8B0CFA7}" dt="2024-05-05T23:41:09.237" v="3990" actId="2696"/>
        <pc:sldMkLst>
          <pc:docMk/>
          <pc:sldMk cId="48899335" sldId="704"/>
        </pc:sldMkLst>
      </pc:sldChg>
    </pc:docChg>
  </pc:docChgLst>
  <pc:docChgLst>
    <pc:chgData name="Herbert Xin" userId="e9a22dce-685b-4760-b3ee-62caa91fb046" providerId="ADAL" clId="{36FA3D06-A226-5B47-927F-C0C68BF98D49}"/>
    <pc:docChg chg="addSld modSld">
      <pc:chgData name="Herbert Xin" userId="e9a22dce-685b-4760-b3ee-62caa91fb046" providerId="ADAL" clId="{36FA3D06-A226-5B47-927F-C0C68BF98D49}" dt="2024-04-30T01:02:09.996" v="102" actId="20577"/>
      <pc:docMkLst>
        <pc:docMk/>
      </pc:docMkLst>
      <pc:sldChg chg="modTransition">
        <pc:chgData name="Herbert Xin" userId="e9a22dce-685b-4760-b3ee-62caa91fb046" providerId="ADAL" clId="{36FA3D06-A226-5B47-927F-C0C68BF98D49}" dt="2024-04-30T01:00:10.016" v="5"/>
        <pc:sldMkLst>
          <pc:docMk/>
          <pc:sldMk cId="3637961521" sldId="576"/>
        </pc:sldMkLst>
      </pc:sldChg>
      <pc:sldChg chg="modTransition">
        <pc:chgData name="Herbert Xin" userId="e9a22dce-685b-4760-b3ee-62caa91fb046" providerId="ADAL" clId="{36FA3D06-A226-5B47-927F-C0C68BF98D49}" dt="2024-04-30T00:59:51.918" v="4"/>
        <pc:sldMkLst>
          <pc:docMk/>
          <pc:sldMk cId="432260686" sldId="606"/>
        </pc:sldMkLst>
      </pc:sldChg>
      <pc:sldChg chg="modTransition">
        <pc:chgData name="Herbert Xin" userId="e9a22dce-685b-4760-b3ee-62caa91fb046" providerId="ADAL" clId="{36FA3D06-A226-5B47-927F-C0C68BF98D49}" dt="2024-04-30T01:00:18.170" v="7"/>
        <pc:sldMkLst>
          <pc:docMk/>
          <pc:sldMk cId="3268585514" sldId="633"/>
        </pc:sldMkLst>
      </pc:sldChg>
      <pc:sldChg chg="modTransition">
        <pc:chgData name="Herbert Xin" userId="e9a22dce-685b-4760-b3ee-62caa91fb046" providerId="ADAL" clId="{36FA3D06-A226-5B47-927F-C0C68BF98D49}" dt="2024-04-30T01:00:24.106" v="8"/>
        <pc:sldMkLst>
          <pc:docMk/>
          <pc:sldMk cId="1126382640" sldId="634"/>
        </pc:sldMkLst>
      </pc:sldChg>
      <pc:sldChg chg="modTransition">
        <pc:chgData name="Herbert Xin" userId="e9a22dce-685b-4760-b3ee-62caa91fb046" providerId="ADAL" clId="{36FA3D06-A226-5B47-927F-C0C68BF98D49}" dt="2024-04-30T01:00:29.683" v="9"/>
        <pc:sldMkLst>
          <pc:docMk/>
          <pc:sldMk cId="3181699855" sldId="635"/>
        </pc:sldMkLst>
      </pc:sldChg>
      <pc:sldChg chg="modTransition">
        <pc:chgData name="Herbert Xin" userId="e9a22dce-685b-4760-b3ee-62caa91fb046" providerId="ADAL" clId="{36FA3D06-A226-5B47-927F-C0C68BF98D49}" dt="2024-04-30T01:00:29.683" v="9"/>
        <pc:sldMkLst>
          <pc:docMk/>
          <pc:sldMk cId="3719654062" sldId="636"/>
        </pc:sldMkLst>
      </pc:sldChg>
      <pc:sldChg chg="modTransition">
        <pc:chgData name="Herbert Xin" userId="e9a22dce-685b-4760-b3ee-62caa91fb046" providerId="ADAL" clId="{36FA3D06-A226-5B47-927F-C0C68BF98D49}" dt="2024-04-30T01:00:29.683" v="9"/>
        <pc:sldMkLst>
          <pc:docMk/>
          <pc:sldMk cId="780368217" sldId="637"/>
        </pc:sldMkLst>
      </pc:sldChg>
      <pc:sldChg chg="modTransition">
        <pc:chgData name="Herbert Xin" userId="e9a22dce-685b-4760-b3ee-62caa91fb046" providerId="ADAL" clId="{36FA3D06-A226-5B47-927F-C0C68BF98D49}" dt="2024-04-30T01:00:29.683" v="9"/>
        <pc:sldMkLst>
          <pc:docMk/>
          <pc:sldMk cId="661771250" sldId="638"/>
        </pc:sldMkLst>
      </pc:sldChg>
      <pc:sldChg chg="modTransition">
        <pc:chgData name="Herbert Xin" userId="e9a22dce-685b-4760-b3ee-62caa91fb046" providerId="ADAL" clId="{36FA3D06-A226-5B47-927F-C0C68BF98D49}" dt="2024-04-30T01:00:29.683" v="9"/>
        <pc:sldMkLst>
          <pc:docMk/>
          <pc:sldMk cId="1826999222" sldId="639"/>
        </pc:sldMkLst>
      </pc:sldChg>
      <pc:sldChg chg="modTransition">
        <pc:chgData name="Herbert Xin" userId="e9a22dce-685b-4760-b3ee-62caa91fb046" providerId="ADAL" clId="{36FA3D06-A226-5B47-927F-C0C68BF98D49}" dt="2024-04-30T01:00:29.683" v="9"/>
        <pc:sldMkLst>
          <pc:docMk/>
          <pc:sldMk cId="3490319925" sldId="640"/>
        </pc:sldMkLst>
      </pc:sldChg>
      <pc:sldChg chg="add modTransition">
        <pc:chgData name="Herbert Xin" userId="e9a22dce-685b-4760-b3ee-62caa91fb046" providerId="ADAL" clId="{36FA3D06-A226-5B47-927F-C0C68BF98D49}" dt="2024-04-30T00:59:50.377" v="3"/>
        <pc:sldMkLst>
          <pc:docMk/>
          <pc:sldMk cId="3069120814" sldId="641"/>
        </pc:sldMkLst>
      </pc:sldChg>
      <pc:sldChg chg="addSp modSp add mod">
        <pc:chgData name="Herbert Xin" userId="e9a22dce-685b-4760-b3ee-62caa91fb046" providerId="ADAL" clId="{36FA3D06-A226-5B47-927F-C0C68BF98D49}" dt="2024-04-30T01:02:09.996" v="102" actId="20577"/>
        <pc:sldMkLst>
          <pc:docMk/>
          <pc:sldMk cId="3461136244" sldId="642"/>
        </pc:sldMkLst>
        <pc:spChg chg="add mod">
          <ac:chgData name="Herbert Xin" userId="e9a22dce-685b-4760-b3ee-62caa91fb046" providerId="ADAL" clId="{36FA3D06-A226-5B47-927F-C0C68BF98D49}" dt="2024-04-30T01:02:09.996" v="102" actId="20577"/>
          <ac:spMkLst>
            <pc:docMk/>
            <pc:sldMk cId="3461136244" sldId="642"/>
            <ac:spMk id="4" creationId="{E8C4E72F-2B01-42B8-6D75-4C9849BE1F3C}"/>
          </ac:spMkLst>
        </pc:spChg>
      </pc:sldChg>
      <pc:sldChg chg="add">
        <pc:chgData name="Herbert Xin" userId="e9a22dce-685b-4760-b3ee-62caa91fb046" providerId="ADAL" clId="{36FA3D06-A226-5B47-927F-C0C68BF98D49}" dt="2024-04-30T01:02:03.763" v="99" actId="2890"/>
        <pc:sldMkLst>
          <pc:docMk/>
          <pc:sldMk cId="1619711444" sldId="64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53762-C138-0D4D-98BD-E45749408AA7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451B1-F1C2-C342-9482-CA419A1AF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08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25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17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85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91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74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89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98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mailto:first.last@sydney.edu.au" TargetMode="External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526C391-EC2F-854E-3FAC-8EDA85399D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2033" y="574675"/>
            <a:ext cx="5533967" cy="1066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/>
              <a:t>Heading sits here</a:t>
            </a:r>
          </a:p>
          <a:p>
            <a:r>
              <a:rPr lang="en-GB"/>
              <a:t>1-2 lines of copy 28pt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EC1A71F-2256-88FB-1073-78B7D8E702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1500" y="1812923"/>
            <a:ext cx="5533967" cy="1066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800" b="0" i="1">
                <a:solidFill>
                  <a:schemeClr val="tx1"/>
                </a:solidFill>
                <a:latin typeface="Times" pitchFamily="2" charset="0"/>
              </a:defRPr>
            </a:lvl1pPr>
          </a:lstStyle>
          <a:p>
            <a:r>
              <a:rPr lang="en-GB"/>
              <a:t>Presentation subheading </a:t>
            </a:r>
            <a:br>
              <a:rPr lang="en-GB"/>
            </a:br>
            <a:r>
              <a:rPr lang="en-GB"/>
              <a:t>can go over 2 lines 28pt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A5ABDE1-C8DD-9C86-C1BA-029E99357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033" y="3108324"/>
            <a:ext cx="5533967" cy="6064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/>
              <a:t>Presented by 14pt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845E8-E21B-1585-9AF6-BBB77FE87561}"/>
              </a:ext>
            </a:extLst>
          </p:cNvPr>
          <p:cNvSpPr txBox="1"/>
          <p:nvPr userDrawn="1"/>
        </p:nvSpPr>
        <p:spPr>
          <a:xfrm rot="16200000">
            <a:off x="7940202" y="3646041"/>
            <a:ext cx="18302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/>
              <a:t>CRICOS 00026A    TEQSA PRV12057</a:t>
            </a:r>
          </a:p>
        </p:txBody>
      </p:sp>
      <p:pic>
        <p:nvPicPr>
          <p:cNvPr id="11" name="Picture">
            <a:extLst>
              <a:ext uri="{FF2B5EF4-FFF2-40B4-BE49-F238E27FC236}">
                <a16:creationId xmlns:a16="http://schemas.microsoft.com/office/drawing/2014/main" id="{026371A5-B0B4-75FD-EDA9-FAF993970A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4352" y="4083808"/>
            <a:ext cx="1867689" cy="656911"/>
          </a:xfrm>
          <a:prstGeom prst="rect">
            <a:avLst/>
          </a:prstGeom>
        </p:spPr>
      </p:pic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294DCB0-B5EC-D044-C287-CD623136A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4400" y="4204920"/>
            <a:ext cx="3502275" cy="414686"/>
          </a:xfrm>
          <a:prstGeom prst="rect">
            <a:avLst/>
          </a:prstGeom>
        </p:spPr>
        <p:txBody>
          <a:bodyPr anchor="b" anchorCtr="0"/>
          <a:lstStyle>
            <a:lvl1pPr marL="0" indent="0" algn="r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err="1"/>
              <a:t>sydney.edu.au</a:t>
            </a:r>
            <a:r>
              <a:rPr lang="en-GB"/>
              <a:t>/</a:t>
            </a:r>
            <a:r>
              <a:rPr lang="en-GB" err="1"/>
              <a:t>xxxxx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98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0A2F580-458B-6978-E5C4-D439F8A8EF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4966" y="574675"/>
            <a:ext cx="8032750" cy="623058"/>
          </a:xfrm>
          <a:prstGeom prst="rect">
            <a:avLst/>
          </a:prstGeom>
        </p:spPr>
        <p:txBody>
          <a:bodyPr lIns="0" rIns="90000"/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Times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AU" sz="2800">
                <a:solidFill>
                  <a:srgbClr val="000000"/>
                </a:solidFill>
                <a:latin typeface="Arial"/>
                <a:cs typeface="Arial"/>
              </a:rPr>
              <a:t>Chapter break headline 28pt</a:t>
            </a:r>
            <a:endParaRPr lang="en-AU" b="0" i="1">
              <a:latin typeface="Times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3DE63B7-3D2D-E116-E58F-2358C70260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966" y="1047750"/>
            <a:ext cx="8032750" cy="623058"/>
          </a:xfrm>
          <a:prstGeom prst="rect">
            <a:avLst/>
          </a:prstGeom>
        </p:spPr>
        <p:txBody>
          <a:bodyPr lIns="0" rIns="90000"/>
          <a:lstStyle>
            <a:lvl1pPr marL="0" indent="0">
              <a:buNone/>
              <a:defRPr sz="2800" b="0" i="1">
                <a:solidFill>
                  <a:schemeClr val="tx1"/>
                </a:solidFill>
                <a:latin typeface="Times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AU" b="0" i="1">
                <a:solidFill>
                  <a:srgbClr val="000000"/>
                </a:solidFill>
                <a:latin typeface="Times" pitchFamily="2" charset="0"/>
              </a:rPr>
              <a:t>1-2 lines of copy</a:t>
            </a:r>
            <a:endParaRPr lang="en-AU" b="0" i="1">
              <a:latin typeface="Times" pitchFamily="2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7931C68-5A57-D921-2A9C-73B3990F83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033" y="3028950"/>
            <a:ext cx="5533967" cy="19014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/>
              <a:t>Presented by 14pt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09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F367AE0-0B1A-C793-8FD0-6C83B3BAF9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4966" y="574675"/>
            <a:ext cx="8032750" cy="623058"/>
          </a:xfrm>
          <a:prstGeom prst="rect">
            <a:avLst/>
          </a:prstGeom>
        </p:spPr>
        <p:txBody>
          <a:bodyPr lIns="0" rIns="90000"/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AU" sz="2800">
                <a:solidFill>
                  <a:srgbClr val="000000"/>
                </a:solidFill>
                <a:latin typeface="Arial"/>
                <a:cs typeface="Arial"/>
              </a:rPr>
              <a:t>Chapter break headline 28pt</a:t>
            </a:r>
            <a:endParaRPr lang="en-AU" b="0" i="1">
              <a:latin typeface="Times" pitchFamily="2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1066835-3577-7EA9-7C60-12C9BC765B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966" y="1047750"/>
            <a:ext cx="8032750" cy="623058"/>
          </a:xfrm>
          <a:prstGeom prst="rect">
            <a:avLst/>
          </a:prstGeom>
        </p:spPr>
        <p:txBody>
          <a:bodyPr lIns="0" rIns="90000"/>
          <a:lstStyle>
            <a:lvl1pPr marL="0" indent="0">
              <a:buNone/>
              <a:defRPr sz="2800" b="0" i="1">
                <a:solidFill>
                  <a:schemeClr val="bg1"/>
                </a:solidFill>
                <a:latin typeface="Times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AU" b="0" i="1">
                <a:solidFill>
                  <a:srgbClr val="000000"/>
                </a:solidFill>
                <a:latin typeface="Times" pitchFamily="2" charset="0"/>
              </a:rPr>
              <a:t>1-2 lines of copy</a:t>
            </a:r>
            <a:endParaRPr lang="en-AU" b="0" i="1">
              <a:latin typeface="Times" pitchFamily="2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5AAED2F-1B70-12A0-8666-145503BFBB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033" y="3028950"/>
            <a:ext cx="5533967" cy="19014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/>
              <a:t>Presented by 14pt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39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break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0B820-7965-14E8-72F1-2EE5EF1CB3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4966" y="574675"/>
            <a:ext cx="8032750" cy="623058"/>
          </a:xfrm>
          <a:prstGeom prst="rect">
            <a:avLst/>
          </a:prstGeom>
        </p:spPr>
        <p:txBody>
          <a:bodyPr lIns="0" rIns="90000"/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AU" sz="2800">
                <a:solidFill>
                  <a:srgbClr val="000000"/>
                </a:solidFill>
                <a:latin typeface="Arial"/>
                <a:cs typeface="Arial"/>
              </a:rPr>
              <a:t>Chapter break headline 28pt</a:t>
            </a:r>
            <a:endParaRPr lang="en-AU" b="0" i="1">
              <a:latin typeface="Times" pitchFamily="2" charset="0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FC22782-CE95-2810-1D92-2B7EA357B8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966" y="1047750"/>
            <a:ext cx="8032750" cy="623058"/>
          </a:xfrm>
          <a:prstGeom prst="rect">
            <a:avLst/>
          </a:prstGeom>
        </p:spPr>
        <p:txBody>
          <a:bodyPr lIns="0" rIns="90000"/>
          <a:lstStyle>
            <a:lvl1pPr marL="0" indent="0">
              <a:buNone/>
              <a:defRPr sz="2800" b="0" i="1">
                <a:solidFill>
                  <a:schemeClr val="bg1"/>
                </a:solidFill>
                <a:latin typeface="Times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AU" b="0" i="1">
                <a:solidFill>
                  <a:srgbClr val="000000"/>
                </a:solidFill>
                <a:latin typeface="Times" pitchFamily="2" charset="0"/>
              </a:rPr>
              <a:t>1-2 lines of copy</a:t>
            </a:r>
            <a:endParaRPr lang="en-AU" b="0" i="1">
              <a:latin typeface="Times" pitchFamily="2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F8263D2-F9BE-3D44-C629-FD1F86B3E1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033" y="3028950"/>
            <a:ext cx="5533967" cy="19014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/>
              <a:t>Presented by 14pt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53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entre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50296C6E-3B64-67D7-F619-28187B129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B06A1B-395E-4CB0-3B0C-D14FDE9BA0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339" y="2261198"/>
            <a:ext cx="1829323" cy="6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37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entre och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3E466C-1ADC-0DA2-E815-89094AED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7338" y="2261197"/>
            <a:ext cx="1829323" cy="64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97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E8375F2-9EFB-E2E0-D249-EBD6EB92736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0" y="819150"/>
            <a:ext cx="7391400" cy="3505200"/>
          </a:xfrm>
          <a:prstGeom prst="rect">
            <a:avLst/>
          </a:prstGeom>
        </p:spPr>
        <p:txBody>
          <a:bodyPr vert="horz" wrap="square" lIns="0" tIns="12700" rIns="0" bIns="0" rtlCol="0" anchor="ctr" anchorCtr="0">
            <a:noAutofit/>
          </a:bodyPr>
          <a:lstStyle>
            <a:lvl1pPr algn="ctr">
              <a:defRPr sz="3800" b="0" i="0">
                <a:solidFill>
                  <a:schemeClr val="tx1"/>
                </a:solidFill>
                <a:latin typeface="Times" pitchFamily="2" charset="0"/>
              </a:defRPr>
            </a:lvl1pPr>
          </a:lstStyle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3800">
                <a:solidFill>
                  <a:srgbClr val="000000"/>
                </a:solidFill>
              </a:rPr>
              <a:t>“Insert quote </a:t>
            </a:r>
            <a:r>
              <a:rPr sz="3800" spc="-10">
                <a:solidFill>
                  <a:srgbClr val="000000"/>
                </a:solidFill>
              </a:rPr>
              <a:t>here</a:t>
            </a:r>
            <a:r>
              <a:rPr lang="en-AU" sz="3800" spc="-10">
                <a:solidFill>
                  <a:srgbClr val="000000"/>
                </a:solidFill>
              </a:rPr>
              <a:t>. </a:t>
            </a:r>
            <a:br>
              <a:rPr lang="en-AU" sz="3800" spc="-10">
                <a:solidFill>
                  <a:srgbClr val="000000"/>
                </a:solidFill>
              </a:rPr>
            </a:br>
            <a:r>
              <a:rPr lang="en-AU" sz="3800" spc="-10" err="1">
                <a:solidFill>
                  <a:srgbClr val="000000"/>
                </a:solidFill>
              </a:rPr>
              <a:t>Unti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cuptasitae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velluptatur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suntem</a:t>
            </a:r>
            <a:r>
              <a:rPr lang="en-AU" sz="3800" spc="-10">
                <a:solidFill>
                  <a:srgbClr val="000000"/>
                </a:solidFill>
              </a:rPr>
              <a:t> as </a:t>
            </a:r>
            <a:r>
              <a:rPr lang="en-AU" sz="3800" spc="-10" err="1">
                <a:solidFill>
                  <a:srgbClr val="000000"/>
                </a:solidFill>
              </a:rPr>
              <a:t>derempo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rposten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dignisqui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omnissum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eiur</a:t>
            </a:r>
            <a:r>
              <a:rPr lang="en-AU" sz="3800" spc="-10">
                <a:solidFill>
                  <a:srgbClr val="000000"/>
                </a:solidFill>
              </a:rPr>
              <a:t>, </a:t>
            </a:r>
            <a:r>
              <a:rPr lang="en-AU" sz="3800" spc="-10" err="1">
                <a:solidFill>
                  <a:srgbClr val="000000"/>
                </a:solidFill>
              </a:rPr>
              <a:t>earchit</a:t>
            </a:r>
            <a:r>
              <a:rPr lang="en-AU" sz="3800" spc="-10">
                <a:solidFill>
                  <a:srgbClr val="000000"/>
                </a:solidFill>
              </a:rPr>
              <a:t> ab </a:t>
            </a:r>
            <a:r>
              <a:rPr lang="en-AU" sz="3800" spc="-10" err="1">
                <a:solidFill>
                  <a:srgbClr val="000000"/>
                </a:solidFill>
              </a:rPr>
              <a:t>ipidici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llorum</a:t>
            </a:r>
            <a:r>
              <a:rPr lang="en-AU" sz="3800" spc="-10">
                <a:solidFill>
                  <a:srgbClr val="000000"/>
                </a:solidFill>
              </a:rPr>
              <a:t>, </a:t>
            </a:r>
            <a:r>
              <a:rPr lang="en-AU" sz="3800" spc="-10" err="1">
                <a:solidFill>
                  <a:srgbClr val="000000"/>
                </a:solidFill>
              </a:rPr>
              <a:t>coreriae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quia</a:t>
            </a:r>
            <a:r>
              <a:rPr lang="en-AU" sz="3800" spc="-10">
                <a:solidFill>
                  <a:srgbClr val="000000"/>
                </a:solidFill>
              </a:rPr>
              <a:t>.”</a:t>
            </a:r>
            <a:endParaRPr sz="3800"/>
          </a:p>
        </p:txBody>
      </p:sp>
    </p:spTree>
    <p:extLst>
      <p:ext uri="{BB962C8B-B14F-4D97-AF65-F5344CB8AC3E}">
        <p14:creationId xmlns:p14="http://schemas.microsoft.com/office/powerpoint/2010/main" val="135615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A097E-185C-39F4-467B-3196A19AD666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0" y="819150"/>
            <a:ext cx="7391400" cy="3505200"/>
          </a:xfrm>
          <a:prstGeom prst="rect">
            <a:avLst/>
          </a:prstGeom>
        </p:spPr>
        <p:txBody>
          <a:bodyPr vert="horz" wrap="square" lIns="0" tIns="12700" rIns="0" bIns="0" rtlCol="0" anchor="ctr" anchorCtr="0">
            <a:noAutofit/>
          </a:bodyPr>
          <a:lstStyle>
            <a:lvl1pPr algn="ctr">
              <a:defRPr sz="3800" b="0" i="0">
                <a:solidFill>
                  <a:schemeClr val="accent1"/>
                </a:solidFill>
                <a:latin typeface="Times" pitchFamily="2" charset="0"/>
              </a:defRPr>
            </a:lvl1pPr>
          </a:lstStyle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3800">
                <a:solidFill>
                  <a:srgbClr val="000000"/>
                </a:solidFill>
              </a:rPr>
              <a:t>“Insert quote </a:t>
            </a:r>
            <a:r>
              <a:rPr sz="3800" spc="-10">
                <a:solidFill>
                  <a:srgbClr val="000000"/>
                </a:solidFill>
              </a:rPr>
              <a:t>here</a:t>
            </a:r>
            <a:r>
              <a:rPr lang="en-AU" sz="3800" spc="-10">
                <a:solidFill>
                  <a:srgbClr val="000000"/>
                </a:solidFill>
              </a:rPr>
              <a:t>. </a:t>
            </a:r>
            <a:br>
              <a:rPr lang="en-AU" sz="3800" spc="-10">
                <a:solidFill>
                  <a:srgbClr val="000000"/>
                </a:solidFill>
              </a:rPr>
            </a:br>
            <a:r>
              <a:rPr lang="en-AU" sz="3800" spc="-10" err="1">
                <a:solidFill>
                  <a:srgbClr val="000000"/>
                </a:solidFill>
              </a:rPr>
              <a:t>Unti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cuptasitae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velluptatur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suntem</a:t>
            </a:r>
            <a:r>
              <a:rPr lang="en-AU" sz="3800" spc="-10">
                <a:solidFill>
                  <a:srgbClr val="000000"/>
                </a:solidFill>
              </a:rPr>
              <a:t> as </a:t>
            </a:r>
            <a:r>
              <a:rPr lang="en-AU" sz="3800" spc="-10" err="1">
                <a:solidFill>
                  <a:srgbClr val="000000"/>
                </a:solidFill>
              </a:rPr>
              <a:t>derempo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rposten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dignisqui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omnissum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eiur</a:t>
            </a:r>
            <a:r>
              <a:rPr lang="en-AU" sz="3800" spc="-10">
                <a:solidFill>
                  <a:srgbClr val="000000"/>
                </a:solidFill>
              </a:rPr>
              <a:t>, </a:t>
            </a:r>
            <a:r>
              <a:rPr lang="en-AU" sz="3800" spc="-10" err="1">
                <a:solidFill>
                  <a:srgbClr val="000000"/>
                </a:solidFill>
              </a:rPr>
              <a:t>earchit</a:t>
            </a:r>
            <a:r>
              <a:rPr lang="en-AU" sz="3800" spc="-10">
                <a:solidFill>
                  <a:srgbClr val="000000"/>
                </a:solidFill>
              </a:rPr>
              <a:t> ab </a:t>
            </a:r>
            <a:r>
              <a:rPr lang="en-AU" sz="3800" spc="-10" err="1">
                <a:solidFill>
                  <a:srgbClr val="000000"/>
                </a:solidFill>
              </a:rPr>
              <a:t>ipidici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llorum</a:t>
            </a:r>
            <a:r>
              <a:rPr lang="en-AU" sz="3800" spc="-10">
                <a:solidFill>
                  <a:srgbClr val="000000"/>
                </a:solidFill>
              </a:rPr>
              <a:t>, </a:t>
            </a:r>
            <a:r>
              <a:rPr lang="en-AU" sz="3800" spc="-10" err="1">
                <a:solidFill>
                  <a:srgbClr val="000000"/>
                </a:solidFill>
              </a:rPr>
              <a:t>coreriae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quia</a:t>
            </a:r>
            <a:r>
              <a:rPr lang="en-AU" sz="3800" spc="-10">
                <a:solidFill>
                  <a:srgbClr val="000000"/>
                </a:solidFill>
              </a:rPr>
              <a:t>.”</a:t>
            </a:r>
            <a:endParaRPr sz="3800"/>
          </a:p>
        </p:txBody>
      </p:sp>
    </p:spTree>
    <p:extLst>
      <p:ext uri="{BB962C8B-B14F-4D97-AF65-F5344CB8AC3E}">
        <p14:creationId xmlns:p14="http://schemas.microsoft.com/office/powerpoint/2010/main" val="349125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1">
            <a:extLst>
              <a:ext uri="{FF2B5EF4-FFF2-40B4-BE49-F238E27FC236}">
                <a16:creationId xmlns:a16="http://schemas.microsoft.com/office/drawing/2014/main" id="{69D3DD68-72FE-5430-2CCD-62A73AAF985C}"/>
              </a:ext>
            </a:extLst>
          </p:cNvPr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51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44173-B046-E632-8483-B2707C81E7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" y="3333750"/>
            <a:ext cx="5829300" cy="10048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Times" pitchFamily="2" charset="0"/>
              </a:defRPr>
            </a:lvl1pPr>
            <a:lvl2pPr>
              <a:buFontTx/>
              <a:buNone/>
              <a:defRPr>
                <a:solidFill>
                  <a:schemeClr val="bg1"/>
                </a:solidFill>
              </a:defRPr>
            </a:lvl2pPr>
            <a:lvl3pPr>
              <a:buFontTx/>
              <a:buNone/>
              <a:defRPr>
                <a:solidFill>
                  <a:schemeClr val="bg1"/>
                </a:solidFill>
              </a:defRPr>
            </a:lvl3pPr>
            <a:lvl4pPr>
              <a:buFontTx/>
              <a:buNone/>
              <a:defRPr>
                <a:solidFill>
                  <a:schemeClr val="bg1"/>
                </a:solidFill>
              </a:defRPr>
            </a:lvl4pPr>
            <a:lvl5pPr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0DE0EA6B-E5AC-3B11-BD85-9AE2F2B2B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9143998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40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59FF160-6414-B7D0-2DD1-0585D58A2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41"/>
            <a:ext cx="9141620" cy="5144841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E3B0390-CE09-F982-4224-39703DE91AD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" y="3333750"/>
            <a:ext cx="5829300" cy="10048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Times" pitchFamily="2" charset="0"/>
              </a:defRPr>
            </a:lvl1pPr>
            <a:lvl2pPr>
              <a:buFontTx/>
              <a:buNone/>
              <a:defRPr>
                <a:solidFill>
                  <a:schemeClr val="bg1"/>
                </a:solidFill>
              </a:defRPr>
            </a:lvl2pPr>
            <a:lvl3pPr>
              <a:buFontTx/>
              <a:buNone/>
              <a:defRPr>
                <a:solidFill>
                  <a:schemeClr val="bg1"/>
                </a:solidFill>
              </a:defRPr>
            </a:lvl3pPr>
            <a:lvl4pPr>
              <a:buFontTx/>
              <a:buNone/>
              <a:defRPr>
                <a:solidFill>
                  <a:schemeClr val="bg1"/>
                </a:solidFill>
              </a:defRPr>
            </a:lvl4pPr>
            <a:lvl5pPr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61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A7B6FB2-6FB1-E8EE-71E2-F3031BBC4C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2033" y="574675"/>
            <a:ext cx="5533967" cy="1066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/>
              <a:t>Heading sits here</a:t>
            </a:r>
          </a:p>
          <a:p>
            <a:r>
              <a:rPr lang="en-GB"/>
              <a:t>1-2 lines of copy 28pt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73DE4E7-C9AA-0998-373D-DCFBF8D610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033" y="1813272"/>
            <a:ext cx="5533967" cy="19014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/>
              <a:t>Presented by 14pt</a:t>
            </a:r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294DCB0-B5EC-D044-C287-CD623136A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4400" y="4204920"/>
            <a:ext cx="3502275" cy="414686"/>
          </a:xfrm>
          <a:prstGeom prst="rect">
            <a:avLst/>
          </a:prstGeom>
        </p:spPr>
        <p:txBody>
          <a:bodyPr anchor="b" anchorCtr="0"/>
          <a:lstStyle>
            <a:lvl1pPr marL="0" indent="0" algn="r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err="1"/>
              <a:t>sydney.edu.au</a:t>
            </a:r>
            <a:r>
              <a:rPr lang="en-GB"/>
              <a:t>/</a:t>
            </a:r>
            <a:r>
              <a:rPr lang="en-GB" err="1"/>
              <a:t>xxxxx</a:t>
            </a:r>
            <a:endParaRPr lang="en-US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026371A5-B0B4-75FD-EDA9-FAF993970A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4352" y="4083808"/>
            <a:ext cx="1867689" cy="656911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BD0328F7-E70B-70FE-8296-A6A9465B3C0D}"/>
              </a:ext>
            </a:extLst>
          </p:cNvPr>
          <p:cNvSpPr txBox="1"/>
          <p:nvPr userDrawn="1"/>
        </p:nvSpPr>
        <p:spPr>
          <a:xfrm rot="16200000">
            <a:off x="7940202" y="3646041"/>
            <a:ext cx="18302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/>
              <a:t>CRICOS 00026A    TEQSA PRV12057</a:t>
            </a:r>
          </a:p>
        </p:txBody>
      </p:sp>
    </p:spTree>
    <p:extLst>
      <p:ext uri="{BB962C8B-B14F-4D97-AF65-F5344CB8AC3E}">
        <p14:creationId xmlns:p14="http://schemas.microsoft.com/office/powerpoint/2010/main" val="1613954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1">
            <a:extLst>
              <a:ext uri="{FF2B5EF4-FFF2-40B4-BE49-F238E27FC236}">
                <a16:creationId xmlns:a16="http://schemas.microsoft.com/office/drawing/2014/main" id="{3DE60E2F-8D86-E014-B1B6-8CC60B835BB9}"/>
              </a:ext>
            </a:extLst>
          </p:cNvPr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18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">
            <a:extLst>
              <a:ext uri="{FF2B5EF4-FFF2-40B4-BE49-F238E27FC236}">
                <a16:creationId xmlns:a16="http://schemas.microsoft.com/office/drawing/2014/main" id="{A3A6835A-E678-9758-9D77-104E4690DC81}"/>
              </a:ext>
            </a:extLst>
          </p:cNvPr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349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67EFA4-5A0B-BEF2-9D70-1A347D686B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" y="3333750"/>
            <a:ext cx="5829300" cy="10048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Times" pitchFamily="2" charset="0"/>
              </a:defRPr>
            </a:lvl1pPr>
            <a:lvl2pPr>
              <a:buFontTx/>
              <a:buNone/>
              <a:defRPr>
                <a:solidFill>
                  <a:schemeClr val="bg1"/>
                </a:solidFill>
              </a:defRPr>
            </a:lvl2pPr>
            <a:lvl3pPr>
              <a:buFontTx/>
              <a:buNone/>
              <a:defRPr>
                <a:solidFill>
                  <a:schemeClr val="bg1"/>
                </a:solidFill>
              </a:defRPr>
            </a:lvl3pPr>
            <a:lvl4pPr>
              <a:buFontTx/>
              <a:buNone/>
              <a:defRPr>
                <a:solidFill>
                  <a:schemeClr val="bg1"/>
                </a:solidFill>
              </a:defRPr>
            </a:lvl4pPr>
            <a:lvl5pPr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38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D3558D7F-D425-CB58-246D-476403851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DBF24C0-EEA2-4E54-D028-0224BD962CC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" y="3333750"/>
            <a:ext cx="5829300" cy="10048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Times" pitchFamily="2" charset="0"/>
              </a:defRPr>
            </a:lvl1pPr>
            <a:lvl2pPr>
              <a:buFontTx/>
              <a:buNone/>
              <a:defRPr>
                <a:solidFill>
                  <a:schemeClr val="bg1"/>
                </a:solidFill>
              </a:defRPr>
            </a:lvl2pPr>
            <a:lvl3pPr>
              <a:buFontTx/>
              <a:buNone/>
              <a:defRPr>
                <a:solidFill>
                  <a:schemeClr val="bg1"/>
                </a:solidFill>
              </a:defRPr>
            </a:lvl3pPr>
            <a:lvl4pPr>
              <a:buFontTx/>
              <a:buNone/>
              <a:defRPr>
                <a:solidFill>
                  <a:schemeClr val="bg1"/>
                </a:solidFill>
              </a:defRPr>
            </a:lvl4pPr>
            <a:lvl5pPr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44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>
            <a:extLst>
              <a:ext uri="{FF2B5EF4-FFF2-40B4-BE49-F238E27FC236}">
                <a16:creationId xmlns:a16="http://schemas.microsoft.com/office/drawing/2014/main" id="{28B85562-1D3A-B537-DAF4-3A657A3D4AE6}"/>
              </a:ext>
            </a:extLst>
          </p:cNvPr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33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A0A86295-3799-4055-1C7A-59CAA363CB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26406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CED1024-5DA2-8840-7AC2-C7FC158C7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640647"/>
            <a:ext cx="9144000" cy="459740"/>
          </a:xfrm>
          <a:custGeom>
            <a:avLst/>
            <a:gdLst/>
            <a:ahLst/>
            <a:cxnLst/>
            <a:rect l="l" t="t" r="r" b="b"/>
            <a:pathLst>
              <a:path w="9144000" h="459739">
                <a:moveTo>
                  <a:pt x="9144000" y="0"/>
                </a:moveTo>
                <a:lnTo>
                  <a:pt x="0" y="0"/>
                </a:lnTo>
                <a:lnTo>
                  <a:pt x="0" y="459739"/>
                </a:lnTo>
                <a:lnTo>
                  <a:pt x="9144000" y="459739"/>
                </a:lnTo>
                <a:lnTo>
                  <a:pt x="9144000" y="0"/>
                </a:lnTo>
                <a:close/>
              </a:path>
            </a:pathLst>
          </a:custGeom>
          <a:solidFill>
            <a:srgbClr val="E64626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3399B2A-36AB-AE15-E217-C1D472E7E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00387"/>
            <a:ext cx="9144000" cy="2043430"/>
          </a:xfrm>
          <a:custGeom>
            <a:avLst/>
            <a:gdLst/>
            <a:ahLst/>
            <a:cxnLst/>
            <a:rect l="l" t="t" r="r" b="b"/>
            <a:pathLst>
              <a:path w="9144000" h="2043429">
                <a:moveTo>
                  <a:pt x="9144000" y="0"/>
                </a:moveTo>
                <a:lnTo>
                  <a:pt x="0" y="0"/>
                </a:lnTo>
                <a:lnTo>
                  <a:pt x="0" y="2043112"/>
                </a:lnTo>
                <a:lnTo>
                  <a:pt x="9144000" y="2043112"/>
                </a:lnTo>
                <a:lnTo>
                  <a:pt x="91440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1B0B21C-FA2D-826B-7943-A68F827A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72443" y="3403748"/>
            <a:ext cx="0" cy="1219200"/>
          </a:xfrm>
          <a:custGeom>
            <a:avLst/>
            <a:gdLst/>
            <a:ahLst/>
            <a:cxnLst/>
            <a:rect l="l" t="t" r="r" b="b"/>
            <a:pathLst>
              <a:path h="1219200">
                <a:moveTo>
                  <a:pt x="0" y="0"/>
                </a:moveTo>
                <a:lnTo>
                  <a:pt x="0" y="1219199"/>
                </a:lnTo>
              </a:path>
            </a:pathLst>
          </a:custGeom>
          <a:ln w="2540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8E3BADCE-997C-7AED-BF38-6CE000F8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18200" y="3403748"/>
            <a:ext cx="0" cy="1219200"/>
          </a:xfrm>
          <a:custGeom>
            <a:avLst/>
            <a:gdLst/>
            <a:ahLst/>
            <a:cxnLst/>
            <a:rect l="l" t="t" r="r" b="b"/>
            <a:pathLst>
              <a:path h="1219200">
                <a:moveTo>
                  <a:pt x="0" y="0"/>
                </a:moveTo>
                <a:lnTo>
                  <a:pt x="0" y="1219199"/>
                </a:lnTo>
              </a:path>
            </a:pathLst>
          </a:custGeom>
          <a:ln w="2540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Holder 1">
            <a:extLst>
              <a:ext uri="{FF2B5EF4-FFF2-40B4-BE49-F238E27FC236}">
                <a16:creationId xmlns:a16="http://schemas.microsoft.com/office/drawing/2014/main" id="{A750FE79-0F06-BEC8-114A-CEEB0654F56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98676" y="3357000"/>
            <a:ext cx="1945974" cy="1530203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AU"/>
              <a:t>Click to add text 10pt</a:t>
            </a:r>
            <a:endParaRPr/>
          </a:p>
        </p:txBody>
      </p:sp>
      <p:sp>
        <p:nvSpPr>
          <p:cNvPr id="13" name="Holder 2">
            <a:extLst>
              <a:ext uri="{FF2B5EF4-FFF2-40B4-BE49-F238E27FC236}">
                <a16:creationId xmlns:a16="http://schemas.microsoft.com/office/drawing/2014/main" id="{816E88B2-2440-D778-EE70-7C9542EC020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615997" y="3357000"/>
            <a:ext cx="1945974" cy="1530203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en-AU"/>
              <a:t>Click to add text 10pt</a:t>
            </a:r>
          </a:p>
          <a:p>
            <a:endParaRPr/>
          </a:p>
        </p:txBody>
      </p:sp>
      <p:sp>
        <p:nvSpPr>
          <p:cNvPr id="14" name="Holder 3">
            <a:extLst>
              <a:ext uri="{FF2B5EF4-FFF2-40B4-BE49-F238E27FC236}">
                <a16:creationId xmlns:a16="http://schemas.microsoft.com/office/drawing/2014/main" id="{52D6ACAB-5609-38FC-D3ED-9C642272FE3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333318" y="3357000"/>
            <a:ext cx="1945974" cy="1530203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en-AU"/>
              <a:t>Click to add text 10pt</a:t>
            </a:r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8858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tex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A0A86295-3799-4055-1C7A-59CAA363CB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26406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CED1024-5DA2-8840-7AC2-C7FC158C7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640647"/>
            <a:ext cx="9144000" cy="459740"/>
          </a:xfrm>
          <a:custGeom>
            <a:avLst/>
            <a:gdLst/>
            <a:ahLst/>
            <a:cxnLst/>
            <a:rect l="l" t="t" r="r" b="b"/>
            <a:pathLst>
              <a:path w="9144000" h="459739">
                <a:moveTo>
                  <a:pt x="9144000" y="0"/>
                </a:moveTo>
                <a:lnTo>
                  <a:pt x="0" y="0"/>
                </a:lnTo>
                <a:lnTo>
                  <a:pt x="0" y="459739"/>
                </a:lnTo>
                <a:lnTo>
                  <a:pt x="9144000" y="459739"/>
                </a:lnTo>
                <a:lnTo>
                  <a:pt x="9144000" y="0"/>
                </a:lnTo>
                <a:close/>
              </a:path>
            </a:pathLst>
          </a:custGeom>
          <a:solidFill>
            <a:srgbClr val="E64626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3399B2A-36AB-AE15-E217-C1D472E7E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00387"/>
            <a:ext cx="9144000" cy="2043430"/>
          </a:xfrm>
          <a:custGeom>
            <a:avLst/>
            <a:gdLst/>
            <a:ahLst/>
            <a:cxnLst/>
            <a:rect l="l" t="t" r="r" b="b"/>
            <a:pathLst>
              <a:path w="9144000" h="2043429">
                <a:moveTo>
                  <a:pt x="9144000" y="0"/>
                </a:moveTo>
                <a:lnTo>
                  <a:pt x="0" y="0"/>
                </a:lnTo>
                <a:lnTo>
                  <a:pt x="0" y="2043112"/>
                </a:lnTo>
                <a:lnTo>
                  <a:pt x="9144000" y="2043112"/>
                </a:lnTo>
                <a:lnTo>
                  <a:pt x="914400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1B0B21C-FA2D-826B-7943-A68F827A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72443" y="3403748"/>
            <a:ext cx="0" cy="1219200"/>
          </a:xfrm>
          <a:custGeom>
            <a:avLst/>
            <a:gdLst/>
            <a:ahLst/>
            <a:cxnLst/>
            <a:rect l="l" t="t" r="r" b="b"/>
            <a:pathLst>
              <a:path h="1219200">
                <a:moveTo>
                  <a:pt x="0" y="0"/>
                </a:moveTo>
                <a:lnTo>
                  <a:pt x="0" y="1219199"/>
                </a:lnTo>
              </a:path>
            </a:pathLst>
          </a:custGeom>
          <a:ln w="2540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8E3BADCE-997C-7AED-BF38-6CE000F8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18200" y="3403748"/>
            <a:ext cx="0" cy="1219200"/>
          </a:xfrm>
          <a:custGeom>
            <a:avLst/>
            <a:gdLst/>
            <a:ahLst/>
            <a:cxnLst/>
            <a:rect l="l" t="t" r="r" b="b"/>
            <a:pathLst>
              <a:path h="1219200">
                <a:moveTo>
                  <a:pt x="0" y="0"/>
                </a:moveTo>
                <a:lnTo>
                  <a:pt x="0" y="1219199"/>
                </a:lnTo>
              </a:path>
            </a:pathLst>
          </a:custGeom>
          <a:ln w="2540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Holder 1">
            <a:extLst>
              <a:ext uri="{FF2B5EF4-FFF2-40B4-BE49-F238E27FC236}">
                <a16:creationId xmlns:a16="http://schemas.microsoft.com/office/drawing/2014/main" id="{A750FE79-0F06-BEC8-114A-CEEB0654F56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98676" y="3357000"/>
            <a:ext cx="1945974" cy="1530203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AU"/>
              <a:t>Click to add text 10pt</a:t>
            </a:r>
            <a:endParaRPr/>
          </a:p>
        </p:txBody>
      </p:sp>
      <p:sp>
        <p:nvSpPr>
          <p:cNvPr id="13" name="Holder 2">
            <a:extLst>
              <a:ext uri="{FF2B5EF4-FFF2-40B4-BE49-F238E27FC236}">
                <a16:creationId xmlns:a16="http://schemas.microsoft.com/office/drawing/2014/main" id="{816E88B2-2440-D778-EE70-7C9542EC020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615997" y="3357000"/>
            <a:ext cx="1945974" cy="1530203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en-AU"/>
              <a:t>Click to add text 10pt</a:t>
            </a:r>
          </a:p>
          <a:p>
            <a:endParaRPr/>
          </a:p>
        </p:txBody>
      </p:sp>
      <p:sp>
        <p:nvSpPr>
          <p:cNvPr id="14" name="Holder 3">
            <a:extLst>
              <a:ext uri="{FF2B5EF4-FFF2-40B4-BE49-F238E27FC236}">
                <a16:creationId xmlns:a16="http://schemas.microsoft.com/office/drawing/2014/main" id="{52D6ACAB-5609-38FC-D3ED-9C642272FE3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333318" y="3357000"/>
            <a:ext cx="1945974" cy="1530203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en-AU"/>
              <a:t>Click to add text 10pt</a:t>
            </a:r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5472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84C3413-144B-3E34-A5A7-2A85DAA636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013" y="1657350"/>
            <a:ext cx="3152775" cy="2362200"/>
          </a:xfrm>
          <a:prstGeom prst="rect">
            <a:avLst/>
          </a:prstGeom>
        </p:spPr>
        <p:txBody>
          <a:bodyPr lIns="0" anchor="b" anchorCtr="0"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buNone/>
              <a:defRPr sz="10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1000">
                <a:solidFill>
                  <a:schemeClr val="tx1"/>
                </a:solidFill>
              </a:defRPr>
            </a:lvl4pPr>
            <a:lvl5pPr>
              <a:buNone/>
              <a:defRPr sz="1000">
                <a:solidFill>
                  <a:schemeClr val="tx1"/>
                </a:solidFill>
              </a:defRPr>
            </a:lvl5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1000" b="1">
                <a:latin typeface="Arial"/>
                <a:cs typeface="Arial"/>
              </a:rPr>
              <a:t>Insert team/discipline </a:t>
            </a:r>
            <a:r>
              <a:rPr lang="en-AU" sz="1000" b="1" spc="-20">
                <a:latin typeface="Arial"/>
                <a:cs typeface="Arial"/>
              </a:rPr>
              <a:t>area</a:t>
            </a:r>
            <a:endParaRPr lang="en-AU" sz="1000">
              <a:latin typeface="Arial"/>
              <a:cs typeface="Arial"/>
            </a:endParaRPr>
          </a:p>
          <a:p>
            <a:pPr marL="12700" marR="711200">
              <a:lnSpc>
                <a:spcPct val="100000"/>
              </a:lnSpc>
            </a:pPr>
            <a:r>
              <a:rPr lang="en-AU" sz="1000">
                <a:latin typeface="Arial"/>
                <a:cs typeface="Arial"/>
              </a:rPr>
              <a:t>Name</a:t>
            </a:r>
            <a:r>
              <a:rPr lang="en-AU" sz="1000" spc="-20">
                <a:latin typeface="Arial"/>
                <a:cs typeface="Arial"/>
              </a:rPr>
              <a:t> </a:t>
            </a:r>
            <a:r>
              <a:rPr lang="en-AU" sz="1000" spc="-10">
                <a:latin typeface="Arial"/>
                <a:cs typeface="Arial"/>
              </a:rPr>
              <a:t>Surname Title</a:t>
            </a:r>
            <a:endParaRPr lang="en-AU"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AU" sz="1000">
                <a:latin typeface="Arial"/>
                <a:cs typeface="Arial"/>
              </a:rPr>
              <a:t>+61</a:t>
            </a:r>
            <a:r>
              <a:rPr lang="en-AU" sz="1000" spc="-10">
                <a:latin typeface="Arial"/>
                <a:cs typeface="Arial"/>
              </a:rPr>
              <a:t> </a:t>
            </a:r>
            <a:r>
              <a:rPr lang="en-AU" sz="1000">
                <a:latin typeface="Arial"/>
                <a:cs typeface="Arial"/>
              </a:rPr>
              <a:t>2</a:t>
            </a:r>
            <a:r>
              <a:rPr lang="en-AU" sz="1000" spc="-5">
                <a:latin typeface="Arial"/>
                <a:cs typeface="Arial"/>
              </a:rPr>
              <a:t> </a:t>
            </a:r>
            <a:r>
              <a:rPr lang="en-AU" sz="1000">
                <a:latin typeface="Arial"/>
                <a:cs typeface="Arial"/>
              </a:rPr>
              <a:t>1234</a:t>
            </a:r>
            <a:r>
              <a:rPr lang="en-AU" sz="1000" spc="-10">
                <a:latin typeface="Arial"/>
                <a:cs typeface="Arial"/>
              </a:rPr>
              <a:t> </a:t>
            </a:r>
            <a:r>
              <a:rPr lang="en-AU" sz="1000" spc="-20">
                <a:latin typeface="Arial"/>
                <a:cs typeface="Arial"/>
              </a:rPr>
              <a:t>5678</a:t>
            </a:r>
            <a:endParaRPr lang="en-AU"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AU" sz="1000" spc="-10">
                <a:latin typeface="Arial"/>
                <a:cs typeface="Arial"/>
                <a:hlinkClick r:id="rId2"/>
              </a:rPr>
              <a:t>first.last@sydney.edu.au</a:t>
            </a:r>
            <a:endParaRPr lang="en-AU"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en-AU"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AU" sz="1000" b="1" spc="-10" err="1">
                <a:latin typeface="Arial"/>
                <a:cs typeface="Arial"/>
              </a:rPr>
              <a:t>sydney.edu.au</a:t>
            </a:r>
            <a:r>
              <a:rPr lang="en-AU" sz="1000" b="1" spc="-10">
                <a:latin typeface="Arial"/>
                <a:cs typeface="Arial"/>
              </a:rPr>
              <a:t>/</a:t>
            </a:r>
            <a:r>
              <a:rPr lang="en-AU" sz="1000" b="1" spc="-10" err="1">
                <a:latin typeface="Arial"/>
                <a:cs typeface="Arial"/>
              </a:rPr>
              <a:t>xxxx</a:t>
            </a:r>
            <a:endParaRPr lang="en-AU" sz="1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8735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Title only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 title (line and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7F195D-1D75-7971-7AE4-F2EDDB4FE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44000" cy="971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91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>
            <a:extLst>
              <a:ext uri="{FF2B5EF4-FFF2-40B4-BE49-F238E27FC236}">
                <a16:creationId xmlns:a16="http://schemas.microsoft.com/office/drawing/2014/main" id="{5682CEC0-2F2F-E2FD-4FDE-2AF1F4D1A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310" y="0"/>
            <a:ext cx="9155310" cy="5143500"/>
          </a:xfrm>
          <a:prstGeom prst="rect">
            <a:avLst/>
          </a:prstGeom>
        </p:spPr>
      </p:pic>
      <p:sp>
        <p:nvSpPr>
          <p:cNvPr id="3" name="object 6">
            <a:extLst>
              <a:ext uri="{FF2B5EF4-FFF2-40B4-BE49-F238E27FC236}">
                <a16:creationId xmlns:a16="http://schemas.microsoft.com/office/drawing/2014/main" id="{663CD1C2-E224-8DF3-9A0D-E3EFD27C1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1500"/>
            <a:ext cx="4572000" cy="4000500"/>
          </a:xfrm>
          <a:custGeom>
            <a:avLst/>
            <a:gdLst/>
            <a:ahLst/>
            <a:cxnLst/>
            <a:rect l="l" t="t" r="r" b="b"/>
            <a:pathLst>
              <a:path w="4572000" h="4000500">
                <a:moveTo>
                  <a:pt x="4572000" y="0"/>
                </a:moveTo>
                <a:lnTo>
                  <a:pt x="0" y="0"/>
                </a:lnTo>
                <a:lnTo>
                  <a:pt x="0" y="4000500"/>
                </a:lnTo>
                <a:lnTo>
                  <a:pt x="4572000" y="4000500"/>
                </a:lnTo>
                <a:lnTo>
                  <a:pt x="457200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EC0E1D8-33A4-65CC-8895-783ED3E741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37" y="937577"/>
            <a:ext cx="3966985" cy="94657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/>
              <a:t>Heading sits here 28pt</a:t>
            </a:r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9C36DF5-DD75-D71F-723C-8EF6CC84B8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627" y="1981961"/>
            <a:ext cx="3966984" cy="7537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AU" sz="1400">
                <a:latin typeface="Arial"/>
                <a:cs typeface="Arial"/>
              </a:rPr>
              <a:t>Intro</a:t>
            </a:r>
            <a:r>
              <a:rPr lang="en-AU" sz="1400" spc="-2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text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14pt,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to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sit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here.</a:t>
            </a:r>
            <a:r>
              <a:rPr lang="en-AU" sz="1400" spc="-10">
                <a:latin typeface="Arial"/>
                <a:cs typeface="Arial"/>
              </a:rPr>
              <a:t> </a:t>
            </a:r>
            <a:br>
              <a:rPr lang="en-AU" sz="1400" spc="-10">
                <a:latin typeface="Arial"/>
                <a:cs typeface="Arial"/>
              </a:rPr>
            </a:br>
            <a:r>
              <a:rPr lang="en-AU" sz="1400">
                <a:latin typeface="Arial"/>
                <a:cs typeface="Arial"/>
              </a:rPr>
              <a:t>2–3</a:t>
            </a:r>
            <a:r>
              <a:rPr lang="en-AU" sz="1400" spc="-10">
                <a:latin typeface="Arial"/>
                <a:cs typeface="Arial"/>
              </a:rPr>
              <a:t> lines </a:t>
            </a:r>
            <a:r>
              <a:rPr lang="en-AU" sz="1400">
                <a:latin typeface="Arial"/>
                <a:cs typeface="Arial"/>
              </a:rPr>
              <a:t>of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spc="-25">
                <a:latin typeface="Arial"/>
                <a:cs typeface="Arial"/>
              </a:rPr>
              <a:t>copy.</a:t>
            </a:r>
            <a:r>
              <a:rPr lang="en-AU" sz="1400" spc="-8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Am </a:t>
            </a:r>
            <a:r>
              <a:rPr lang="en-AU" sz="1400" err="1">
                <a:latin typeface="Arial"/>
                <a:cs typeface="Arial"/>
              </a:rPr>
              <a:t>quo’xnkaln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ium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aute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 spc="-10" err="1">
                <a:latin typeface="Arial"/>
                <a:cs typeface="Arial"/>
              </a:rPr>
              <a:t>fuidesteI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eces</a:t>
            </a:r>
            <a:r>
              <a:rPr lang="en-AU" sz="1400">
                <a:latin typeface="Arial"/>
                <a:cs typeface="Arial"/>
              </a:rPr>
              <a:t>,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Cas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cus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aus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spc="-10" err="1">
                <a:latin typeface="Arial"/>
                <a:cs typeface="Arial"/>
              </a:rPr>
              <a:t>opubli</a:t>
            </a:r>
            <a:r>
              <a:rPr lang="en-AU" sz="1400" spc="-10">
                <a:latin typeface="Arial"/>
                <a:cs typeface="Arial"/>
              </a:rPr>
              <a:t>.</a:t>
            </a:r>
            <a:endParaRPr lang="en-AU" sz="1400">
              <a:latin typeface="Arial"/>
              <a:cs typeface="Arial"/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294DCB0-B5EC-D044-C287-CD623136A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137" y="2787410"/>
            <a:ext cx="3502275" cy="414686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err="1"/>
              <a:t>sydney.edu.au</a:t>
            </a:r>
            <a:r>
              <a:rPr lang="en-GB"/>
              <a:t>/</a:t>
            </a:r>
            <a:r>
              <a:rPr lang="en-GB" err="1"/>
              <a:t>xxxxx</a:t>
            </a:r>
            <a:endParaRPr lang="en-US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026371A5-B0B4-75FD-EDA9-FAF993970A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3941" y="3611228"/>
            <a:ext cx="1558620" cy="548204"/>
          </a:xfrm>
          <a:prstGeom prst="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CC6CB602-C08B-320B-4B19-B03FD0E5432F}"/>
              </a:ext>
            </a:extLst>
          </p:cNvPr>
          <p:cNvSpPr txBox="1"/>
          <p:nvPr userDrawn="1"/>
        </p:nvSpPr>
        <p:spPr>
          <a:xfrm rot="16200000">
            <a:off x="3535157" y="3553180"/>
            <a:ext cx="18302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/>
              <a:t>CRICOS 00026A    TEQSA PRV12057</a:t>
            </a:r>
          </a:p>
        </p:txBody>
      </p:sp>
    </p:spTree>
    <p:extLst>
      <p:ext uri="{BB962C8B-B14F-4D97-AF65-F5344CB8AC3E}">
        <p14:creationId xmlns:p14="http://schemas.microsoft.com/office/powerpoint/2010/main" val="3005223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7BF0C12-4EFA-AA48-3CFD-E595F2CE757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846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 - Sandstone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Title only – Sandstone background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74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 - Light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Title only – light grey background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129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, small body copy 1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7850" y="736598"/>
            <a:ext cx="7988300" cy="738664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Title and 1 column text box</a:t>
            </a:r>
            <a:br>
              <a:rPr lang="en-US"/>
            </a:br>
            <a:r>
              <a:rPr lang="en-US"/>
              <a:t>Small body copy</a:t>
            </a:r>
            <a:endParaRPr/>
          </a:p>
        </p:txBody>
      </p:sp>
      <p:sp>
        <p:nvSpPr>
          <p:cNvPr id="8" name="Placeholder text 2">
            <a:extLst>
              <a:ext uri="{FF2B5EF4-FFF2-40B4-BE49-F238E27FC236}">
                <a16:creationId xmlns:a16="http://schemas.microsoft.com/office/drawing/2014/main" id="{4750A85D-7EC4-4F3C-A957-3387FB721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92300" y="1803399"/>
            <a:ext cx="6673850" cy="2781300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171450" indent="-171450">
              <a:buFont typeface="System Font Regular"/>
              <a:buChar char="-"/>
              <a:defRPr sz="1000" b="0" i="0">
                <a:solidFill>
                  <a:srgbClr val="3C3C3B"/>
                </a:solidFill>
                <a:latin typeface="Arial"/>
                <a:cs typeface="Arial"/>
              </a:defRPr>
            </a:lvl1pPr>
            <a:lvl2pPr marL="628650" indent="-171450">
              <a:buFont typeface="System Font Regular"/>
              <a:buChar char="-"/>
              <a:defRPr sz="1000"/>
            </a:lvl2pPr>
          </a:lstStyle>
          <a:p>
            <a:r>
              <a:rPr lang="en-AU"/>
              <a:t>Click to add text</a:t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, small body copy 1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7850" y="736598"/>
            <a:ext cx="7988300" cy="738664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Title and 2 column text box</a:t>
            </a:r>
            <a:br>
              <a:rPr lang="en-US"/>
            </a:br>
            <a:r>
              <a:rPr lang="en-US"/>
              <a:t>Small body copy</a:t>
            </a:r>
            <a:endParaRPr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8B76861-0B8E-1907-DDCC-D9BE0F72992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92300" y="1803399"/>
            <a:ext cx="6673850" cy="2781300"/>
          </a:xfrm>
          <a:prstGeom prst="rect">
            <a:avLst/>
          </a:prstGeom>
        </p:spPr>
        <p:txBody>
          <a:bodyPr lIns="0" tIns="0" rIns="0" bIns="0" numCol="2" spcCol="252000"/>
          <a:lstStyle>
            <a:lvl1pPr marL="171450" indent="-171450">
              <a:buFont typeface="System Font Regular"/>
              <a:buChar char="-"/>
              <a:defRPr sz="1000" b="0" i="0">
                <a:solidFill>
                  <a:srgbClr val="3C3C3B"/>
                </a:solidFill>
                <a:latin typeface="Arial"/>
                <a:cs typeface="Arial"/>
              </a:defRPr>
            </a:lvl1pPr>
            <a:lvl2pPr marL="628650" indent="-171450">
              <a:buFont typeface="System Font Regular"/>
              <a:buChar char="-"/>
              <a:defRPr sz="1000"/>
            </a:lvl2pPr>
          </a:lstStyle>
          <a:p>
            <a:r>
              <a:rPr lang="en-AU"/>
              <a:t>Click to add text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33641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, small body copy 1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7850" y="736598"/>
            <a:ext cx="7988300" cy="738664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Title and 3 column text box</a:t>
            </a:r>
            <a:br>
              <a:rPr lang="en-US"/>
            </a:br>
            <a:r>
              <a:rPr lang="en-US"/>
              <a:t>Small body copy</a:t>
            </a:r>
            <a:endParaRPr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691CD0B-A249-E00E-D26B-FCB09FEB612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92300" y="1803399"/>
            <a:ext cx="6673850" cy="2781300"/>
          </a:xfrm>
          <a:prstGeom prst="rect">
            <a:avLst/>
          </a:prstGeom>
        </p:spPr>
        <p:txBody>
          <a:bodyPr lIns="0" tIns="0" rIns="0" bIns="0" numCol="3" spcCol="252000"/>
          <a:lstStyle>
            <a:lvl1pPr marL="171450" indent="-171450">
              <a:buFont typeface="System Font Regular"/>
              <a:buChar char="-"/>
              <a:defRPr sz="1000" b="0" i="0">
                <a:solidFill>
                  <a:srgbClr val="3C3C3B"/>
                </a:solidFill>
                <a:latin typeface="Arial"/>
                <a:cs typeface="Arial"/>
              </a:defRPr>
            </a:lvl1pPr>
            <a:lvl2pPr marL="628650" indent="-171450">
              <a:buFont typeface="System Font Regular"/>
              <a:buChar char="-"/>
              <a:defRPr sz="1000"/>
            </a:lvl2pPr>
          </a:lstStyle>
          <a:p>
            <a:r>
              <a:rPr lang="en-AU"/>
              <a:t>Text Placeholder 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7371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, medium body copy 13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7850" y="736598"/>
            <a:ext cx="7988300" cy="738664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Title and 1 column text box</a:t>
            </a:r>
            <a:br>
              <a:rPr lang="en-US"/>
            </a:br>
            <a:r>
              <a:rPr lang="en-US"/>
              <a:t>Medium body copy</a:t>
            </a:r>
            <a:endParaRPr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25C77E-CD2E-BA7A-975E-54EF9CC46D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188" y="1809750"/>
            <a:ext cx="6684962" cy="2755900"/>
          </a:xfr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300"/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300"/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300"/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300"/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3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270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, medium body copy 13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7850" y="736598"/>
            <a:ext cx="7988300" cy="738664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Title and 2 column text box</a:t>
            </a:r>
            <a:br>
              <a:rPr lang="en-US"/>
            </a:br>
            <a:r>
              <a:rPr lang="en-US"/>
              <a:t>Medium body copy</a:t>
            </a:r>
            <a:endParaRPr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AE129D5-BC83-5BC6-7696-A62ABBA706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188" y="1809750"/>
            <a:ext cx="3224212" cy="2755900"/>
          </a:xfr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300"/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300"/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300"/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300"/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3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EE874E2-82AB-542D-E56B-2FB8466A88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30969" y="1809750"/>
            <a:ext cx="3224212" cy="2755900"/>
          </a:xfr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300"/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300"/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300"/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300"/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3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344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, medium body copy 13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7850" y="736598"/>
            <a:ext cx="7988300" cy="738664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Title and 3 column text box</a:t>
            </a:r>
            <a:br>
              <a:rPr lang="en-US"/>
            </a:br>
            <a:r>
              <a:rPr lang="en-US"/>
              <a:t>Medium body copy</a:t>
            </a:r>
            <a:endParaRPr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9C3E4A-3CEE-6A06-BFB0-526F77478D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188" y="1814829"/>
            <a:ext cx="1954832" cy="2755900"/>
          </a:xfr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300"/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300"/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300"/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300"/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3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DFC8A7E-2401-E620-E338-5D28D25068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50315" y="1814829"/>
            <a:ext cx="1954832" cy="2755900"/>
          </a:xfr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300"/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300"/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300"/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300"/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3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104634B-900F-6E88-EAFF-FBF5C77F1A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44627" y="1814829"/>
            <a:ext cx="1954832" cy="2755900"/>
          </a:xfr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300"/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300"/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300"/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300"/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3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400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, large body copy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7850" y="736598"/>
            <a:ext cx="7988300" cy="738664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Title and 1 column text box</a:t>
            </a:r>
            <a:br>
              <a:rPr lang="en-US"/>
            </a:br>
            <a:r>
              <a:rPr lang="en-US"/>
              <a:t>Large body copy</a:t>
            </a:r>
            <a:endParaRPr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25C77E-CD2E-BA7A-975E-54EF9CC46D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188" y="1809750"/>
            <a:ext cx="6684962" cy="2755900"/>
          </a:xfr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latin typeface="+mn-lt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latin typeface="+mn-lt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latin typeface="+mn-lt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latin typeface="+mn-lt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09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imag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6">
            <a:extLst>
              <a:ext uri="{FF2B5EF4-FFF2-40B4-BE49-F238E27FC236}">
                <a16:creationId xmlns:a16="http://schemas.microsoft.com/office/drawing/2014/main" id="{351BF546-A7D6-4DDD-D34D-2811CA1DFCD1}"/>
              </a:ext>
            </a:extLst>
          </p:cNvPr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6">
            <a:extLst>
              <a:ext uri="{FF2B5EF4-FFF2-40B4-BE49-F238E27FC236}">
                <a16:creationId xmlns:a16="http://schemas.microsoft.com/office/drawing/2014/main" id="{663CD1C2-E224-8DF3-9A0D-E3EFD27C1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1500"/>
            <a:ext cx="4572000" cy="4000500"/>
          </a:xfrm>
          <a:custGeom>
            <a:avLst/>
            <a:gdLst/>
            <a:ahLst/>
            <a:cxnLst/>
            <a:rect l="l" t="t" r="r" b="b"/>
            <a:pathLst>
              <a:path w="4572000" h="4000500">
                <a:moveTo>
                  <a:pt x="4572000" y="0"/>
                </a:moveTo>
                <a:lnTo>
                  <a:pt x="0" y="0"/>
                </a:lnTo>
                <a:lnTo>
                  <a:pt x="0" y="4000500"/>
                </a:lnTo>
                <a:lnTo>
                  <a:pt x="4572000" y="4000500"/>
                </a:lnTo>
                <a:lnTo>
                  <a:pt x="457200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EC0E1D8-33A4-65CC-8895-783ED3E741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37" y="937577"/>
            <a:ext cx="3966985" cy="94657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/>
              <a:t>Heading sits here 28pt</a:t>
            </a:r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9C36DF5-DD75-D71F-723C-8EF6CC84B8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627" y="1981961"/>
            <a:ext cx="3966984" cy="7537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AU" sz="1400">
                <a:latin typeface="Arial"/>
                <a:cs typeface="Arial"/>
              </a:rPr>
              <a:t>Intro</a:t>
            </a:r>
            <a:r>
              <a:rPr lang="en-AU" sz="1400" spc="-2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text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14pt,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to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sit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here.</a:t>
            </a:r>
            <a:r>
              <a:rPr lang="en-AU" sz="1400" spc="-10">
                <a:latin typeface="Arial"/>
                <a:cs typeface="Arial"/>
              </a:rPr>
              <a:t> </a:t>
            </a:r>
            <a:br>
              <a:rPr lang="en-AU" sz="1400" spc="-10">
                <a:latin typeface="Arial"/>
                <a:cs typeface="Arial"/>
              </a:rPr>
            </a:br>
            <a:r>
              <a:rPr lang="en-AU" sz="1400">
                <a:latin typeface="Arial"/>
                <a:cs typeface="Arial"/>
              </a:rPr>
              <a:t>2–3</a:t>
            </a:r>
            <a:r>
              <a:rPr lang="en-AU" sz="1400" spc="-10">
                <a:latin typeface="Arial"/>
                <a:cs typeface="Arial"/>
              </a:rPr>
              <a:t> lines </a:t>
            </a:r>
            <a:r>
              <a:rPr lang="en-AU" sz="1400">
                <a:latin typeface="Arial"/>
                <a:cs typeface="Arial"/>
              </a:rPr>
              <a:t>of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spc="-25">
                <a:latin typeface="Arial"/>
                <a:cs typeface="Arial"/>
              </a:rPr>
              <a:t>copy.</a:t>
            </a:r>
            <a:r>
              <a:rPr lang="en-AU" sz="1400" spc="-8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Am </a:t>
            </a:r>
            <a:r>
              <a:rPr lang="en-AU" sz="1400" err="1">
                <a:latin typeface="Arial"/>
                <a:cs typeface="Arial"/>
              </a:rPr>
              <a:t>quo’xnkaln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ium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aute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 spc="-10" err="1">
                <a:latin typeface="Arial"/>
                <a:cs typeface="Arial"/>
              </a:rPr>
              <a:t>fuidesteI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eces</a:t>
            </a:r>
            <a:r>
              <a:rPr lang="en-AU" sz="1400">
                <a:latin typeface="Arial"/>
                <a:cs typeface="Arial"/>
              </a:rPr>
              <a:t>,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Cas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cus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aus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spc="-10" err="1">
                <a:latin typeface="Arial"/>
                <a:cs typeface="Arial"/>
              </a:rPr>
              <a:t>opubli</a:t>
            </a:r>
            <a:r>
              <a:rPr lang="en-AU" sz="1400" spc="-10">
                <a:latin typeface="Arial"/>
                <a:cs typeface="Arial"/>
              </a:rPr>
              <a:t>.</a:t>
            </a:r>
            <a:endParaRPr lang="en-AU" sz="1400">
              <a:latin typeface="Arial"/>
              <a:cs typeface="Arial"/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294DCB0-B5EC-D044-C287-CD623136A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137" y="2787410"/>
            <a:ext cx="3502275" cy="414686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err="1"/>
              <a:t>sydney.edu.au</a:t>
            </a:r>
            <a:r>
              <a:rPr lang="en-GB"/>
              <a:t>/</a:t>
            </a:r>
            <a:r>
              <a:rPr lang="en-GB" err="1"/>
              <a:t>xxxxx</a:t>
            </a:r>
            <a:endParaRPr lang="en-US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026371A5-B0B4-75FD-EDA9-FAF993970A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3941" y="3611228"/>
            <a:ext cx="1558620" cy="548204"/>
          </a:xfrm>
          <a:prstGeom prst="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CC6CB602-C08B-320B-4B19-B03FD0E5432F}"/>
              </a:ext>
            </a:extLst>
          </p:cNvPr>
          <p:cNvSpPr txBox="1"/>
          <p:nvPr userDrawn="1"/>
        </p:nvSpPr>
        <p:spPr>
          <a:xfrm rot="16200000">
            <a:off x="3535157" y="3553180"/>
            <a:ext cx="18302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/>
              <a:t>CRICOS 00026A    TEQSA PRV12057</a:t>
            </a:r>
          </a:p>
        </p:txBody>
      </p:sp>
    </p:spTree>
    <p:extLst>
      <p:ext uri="{BB962C8B-B14F-4D97-AF65-F5344CB8AC3E}">
        <p14:creationId xmlns:p14="http://schemas.microsoft.com/office/powerpoint/2010/main" val="1240103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3"/>
          <p:cNvSpPr/>
          <p:nvPr/>
        </p:nvSpPr>
        <p:spPr>
          <a:xfrm>
            <a:off x="571500" y="576262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9144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E64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Title and 1 object</a:t>
            </a:r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7CDED4A-4823-EF24-3881-13F93D52660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881188" y="1802292"/>
            <a:ext cx="6684962" cy="276335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>
              <a:buFont typeface="System Font Regular"/>
              <a:buNone/>
              <a:defRPr sz="1000"/>
            </a:lvl1pPr>
            <a:lvl2pPr>
              <a:defRPr sz="1000"/>
            </a:lvl2pPr>
          </a:lstStyle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System Font Regular"/>
              <a:buChar char="-"/>
              <a:tabLst/>
              <a:defRPr/>
            </a:pPr>
            <a:r>
              <a:rPr lang="en-AU"/>
              <a:t>Click to add text or click on icon </a:t>
            </a:r>
            <a:br>
              <a:rPr lang="en-AU"/>
            </a:br>
            <a:r>
              <a:rPr lang="en-AU"/>
              <a:t>below to add object’</a:t>
            </a: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072B83BE-F949-7430-0580-E28A8377541C}"/>
              </a:ext>
            </a:extLst>
          </p:cNvPr>
          <p:cNvSpPr txBox="1"/>
          <p:nvPr userDrawn="1"/>
        </p:nvSpPr>
        <p:spPr>
          <a:xfrm>
            <a:off x="568325" y="4725643"/>
            <a:ext cx="942975" cy="11811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650">
                <a:solidFill>
                  <a:srgbClr val="3C3C3B"/>
                </a:solidFill>
                <a:latin typeface="Arial"/>
                <a:cs typeface="Arial"/>
              </a:rPr>
              <a:t>The</a:t>
            </a:r>
            <a:r>
              <a:rPr sz="650" spc="1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sz="650" spc="-10">
                <a:solidFill>
                  <a:srgbClr val="3C3C3B"/>
                </a:solidFill>
                <a:latin typeface="Arial"/>
                <a:cs typeface="Arial"/>
              </a:rPr>
              <a:t>University</a:t>
            </a:r>
            <a:r>
              <a:rPr sz="650" spc="10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sz="650">
                <a:solidFill>
                  <a:srgbClr val="3C3C3B"/>
                </a:solidFill>
                <a:latin typeface="Arial"/>
                <a:cs typeface="Arial"/>
              </a:rPr>
              <a:t>of</a:t>
            </a:r>
            <a:r>
              <a:rPr sz="650" spc="1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sz="650" spc="-10">
                <a:solidFill>
                  <a:srgbClr val="3C3C3B"/>
                </a:solidFill>
                <a:latin typeface="Arial"/>
                <a:cs typeface="Arial"/>
              </a:rPr>
              <a:t>Sydney</a:t>
            </a:r>
            <a:endParaRPr sz="6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87048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Title and 2 objects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sz="half" idx="2" hasCustomPrompt="1"/>
          </p:nvPr>
        </p:nvSpPr>
        <p:spPr>
          <a:xfrm>
            <a:off x="1881188" y="1802292"/>
            <a:ext cx="3148012" cy="276335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>
              <a:buFont typeface="System Font Regular"/>
              <a:buNone/>
              <a:defRPr sz="1000"/>
            </a:lvl1pPr>
            <a:lvl2pPr>
              <a:defRPr sz="1000"/>
            </a:lvl2pPr>
          </a:lstStyle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System Font Regular"/>
              <a:buChar char="-"/>
              <a:tabLst/>
              <a:defRPr/>
            </a:pPr>
            <a:r>
              <a:rPr lang="en-AU"/>
              <a:t>Click to add text or click on icon </a:t>
            </a:r>
            <a:br>
              <a:rPr lang="en-AU"/>
            </a:br>
            <a:r>
              <a:rPr lang="en-AU"/>
              <a:t>below to add object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CF546AC-A09B-3B79-BF41-C9B5E391B8D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5418138" y="1802292"/>
            <a:ext cx="3148012" cy="276335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>
              <a:buFont typeface="System Font Regular"/>
              <a:buNone/>
              <a:defRPr sz="1000"/>
            </a:lvl1pPr>
            <a:lvl2pPr>
              <a:defRPr sz="1000"/>
            </a:lvl2pPr>
          </a:lstStyle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System Font Regular"/>
              <a:buChar char="-"/>
              <a:tabLst/>
              <a:defRPr/>
            </a:pPr>
            <a:r>
              <a:rPr lang="en-AU"/>
              <a:t>Click to add text or click on icon </a:t>
            </a:r>
            <a:br>
              <a:rPr lang="en-AU"/>
            </a:br>
            <a:r>
              <a:rPr lang="en-AU"/>
              <a:t>below to add object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93909B7-37E7-FB1F-A3FB-7C585D474988}"/>
              </a:ext>
            </a:extLst>
          </p:cNvPr>
          <p:cNvSpPr txBox="1"/>
          <p:nvPr userDrawn="1"/>
        </p:nvSpPr>
        <p:spPr>
          <a:xfrm>
            <a:off x="568325" y="4725643"/>
            <a:ext cx="942975" cy="11811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650">
                <a:solidFill>
                  <a:srgbClr val="3C3C3B"/>
                </a:solidFill>
                <a:latin typeface="Arial"/>
                <a:cs typeface="Arial"/>
              </a:rPr>
              <a:t>The</a:t>
            </a:r>
            <a:r>
              <a:rPr sz="650" spc="1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sz="650" spc="-10">
                <a:solidFill>
                  <a:srgbClr val="3C3C3B"/>
                </a:solidFill>
                <a:latin typeface="Arial"/>
                <a:cs typeface="Arial"/>
              </a:rPr>
              <a:t>University</a:t>
            </a:r>
            <a:r>
              <a:rPr sz="650" spc="10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sz="650">
                <a:solidFill>
                  <a:srgbClr val="3C3C3B"/>
                </a:solidFill>
                <a:latin typeface="Arial"/>
                <a:cs typeface="Arial"/>
              </a:rPr>
              <a:t>of</a:t>
            </a:r>
            <a:r>
              <a:rPr sz="650" spc="1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sz="650" spc="-10">
                <a:solidFill>
                  <a:srgbClr val="3C3C3B"/>
                </a:solidFill>
                <a:latin typeface="Arial"/>
                <a:cs typeface="Arial"/>
              </a:rPr>
              <a:t>Sydney</a:t>
            </a:r>
            <a:endParaRPr sz="650">
              <a:latin typeface="Arial"/>
              <a:cs typeface="Arial"/>
            </a:endParaRPr>
          </a:p>
        </p:txBody>
      </p:sp>
      <p:sp>
        <p:nvSpPr>
          <p:cNvPr id="16" name="bg object"/>
          <p:cNvSpPr/>
          <p:nvPr/>
        </p:nvSpPr>
        <p:spPr>
          <a:xfrm>
            <a:off x="571500" y="576262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9144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E64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, small body copy 1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7850" y="736598"/>
            <a:ext cx="5670550" cy="738664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Title, text box and image</a:t>
            </a:r>
            <a:br>
              <a:rPr lang="en-US"/>
            </a:br>
            <a:r>
              <a:rPr lang="en-US"/>
              <a:t>Small body copy</a:t>
            </a:r>
            <a:endParaRPr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0FAA322-1959-4F66-2CF0-5AB1E42AA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92300" y="1803399"/>
            <a:ext cx="4356100" cy="27813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buFont typeface="System Font Regular"/>
              <a:buChar char="-"/>
              <a:defRPr sz="1000" b="0" i="0">
                <a:solidFill>
                  <a:srgbClr val="3C3C3B"/>
                </a:solidFill>
                <a:latin typeface="Arial"/>
                <a:cs typeface="Arial"/>
              </a:defRPr>
            </a:lvl1pPr>
            <a:lvl2pPr>
              <a:buFont typeface="System Font Regular"/>
              <a:buChar char="-"/>
              <a:defRPr sz="1000"/>
            </a:lvl2pPr>
          </a:lstStyle>
          <a:p>
            <a:r>
              <a:rPr lang="en-AU"/>
              <a:t>Click to add text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30F62FA-786C-07E8-C52D-1D109342AD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95810" y="0"/>
            <a:ext cx="2648190" cy="51435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981248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, medium body copy 1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7850" y="736598"/>
            <a:ext cx="5670550" cy="738664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Title, text box and image</a:t>
            </a:r>
            <a:br>
              <a:rPr lang="en-US"/>
            </a:br>
            <a:r>
              <a:rPr lang="en-US"/>
              <a:t>Medium body copy</a:t>
            </a:r>
            <a:endParaRPr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0FAA322-1959-4F66-2CF0-5AB1E42AA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92300" y="1803399"/>
            <a:ext cx="4356100" cy="27813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buFont typeface="System Font Regular"/>
              <a:buChar char="-"/>
              <a:defRPr sz="1300" b="0" i="0">
                <a:solidFill>
                  <a:srgbClr val="3C3C3B"/>
                </a:solidFill>
                <a:latin typeface="Arial"/>
                <a:cs typeface="Arial"/>
              </a:defRPr>
            </a:lvl1pPr>
            <a:lvl2pPr>
              <a:buFont typeface="System Font Regular"/>
              <a:buChar char="-"/>
              <a:defRPr sz="1000"/>
            </a:lvl2pPr>
          </a:lstStyle>
          <a:p>
            <a:r>
              <a:rPr lang="en-AU"/>
              <a:t>Click to add text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30F62FA-786C-07E8-C52D-1D109342AD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95810" y="0"/>
            <a:ext cx="2648190" cy="51435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2647319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, large body copy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77850" y="736598"/>
            <a:ext cx="5670550" cy="738664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Title, text box and image</a:t>
            </a:r>
            <a:br>
              <a:rPr lang="en-US"/>
            </a:br>
            <a:r>
              <a:rPr lang="en-US"/>
              <a:t>Large body copy</a:t>
            </a:r>
            <a:endParaRPr/>
          </a:p>
        </p:txBody>
      </p:sp>
      <p:sp>
        <p:nvSpPr>
          <p:cNvPr id="6" name="Holder 2">
            <a:extLst>
              <a:ext uri="{FF2B5EF4-FFF2-40B4-BE49-F238E27FC236}">
                <a16:creationId xmlns:a16="http://schemas.microsoft.com/office/drawing/2014/main" id="{B0FAA322-1959-4F66-2CF0-5AB1E42AA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92300" y="1803399"/>
            <a:ext cx="4356100" cy="27813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buFont typeface="System Font Regular"/>
              <a:buChar char="-"/>
              <a:defRPr sz="1800" b="0" i="0">
                <a:solidFill>
                  <a:srgbClr val="3C3C3B"/>
                </a:solidFill>
                <a:latin typeface="Arial"/>
                <a:cs typeface="Arial"/>
              </a:defRPr>
            </a:lvl1pPr>
            <a:lvl2pPr>
              <a:buFont typeface="System Font Regular"/>
              <a:buChar char="-"/>
              <a:defRPr sz="1000"/>
            </a:lvl2pPr>
          </a:lstStyle>
          <a:p>
            <a:r>
              <a:rPr lang="en-AU"/>
              <a:t>Click to add text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30F62FA-786C-07E8-C52D-1D109342AD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95810" y="0"/>
            <a:ext cx="2648190" cy="51435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2574887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5339949" y="763150"/>
            <a:ext cx="3055938" cy="1107996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Heading 1</a:t>
            </a:r>
            <a:br>
              <a:rPr lang="en-AU"/>
            </a:br>
            <a:r>
              <a:rPr lang="en-US"/>
              <a:t>Title, text box and image</a:t>
            </a:r>
            <a:br>
              <a:rPr lang="en-US"/>
            </a:br>
            <a:r>
              <a:rPr lang="en-US"/>
              <a:t>Medium body copy</a:t>
            </a:r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CA7413FA-6408-3254-1779-682CAAAE9ECF}"/>
              </a:ext>
            </a:extLst>
          </p:cNvPr>
          <p:cNvSpPr/>
          <p:nvPr userDrawn="1"/>
        </p:nvSpPr>
        <p:spPr>
          <a:xfrm>
            <a:off x="5339949" y="574675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9144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E64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3E7C6475-9E09-2C25-60AA-C01FFE5493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4571999" cy="51435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690FE27-A077-176C-683F-060F8B919B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39948" y="2130182"/>
            <a:ext cx="3055937" cy="2070100"/>
          </a:xfr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300"/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300"/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300"/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300"/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3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226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763150"/>
            <a:ext cx="3055938" cy="1107996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Heading 2</a:t>
            </a:r>
            <a:br>
              <a:rPr lang="en-AU"/>
            </a:br>
            <a:r>
              <a:rPr lang="en-US"/>
              <a:t>Title, text box and image</a:t>
            </a:r>
            <a:br>
              <a:rPr lang="en-US"/>
            </a:br>
            <a:r>
              <a:rPr lang="en-US"/>
              <a:t>Medium body copy</a:t>
            </a:r>
            <a:endParaRPr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63C846B-3BBC-0A9B-343F-8DA8440D4F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1501" y="2130182"/>
            <a:ext cx="3055937" cy="2070100"/>
          </a:xfr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300"/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300"/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300"/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300"/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3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9223EA41-0E53-E4BC-82D3-F2D428AADB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2082" y="0"/>
            <a:ext cx="4581917" cy="51435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1334476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06AF4810-CD2A-169B-7819-02D6EDE18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677" y="0"/>
            <a:ext cx="4562082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0">
            <a:extLst>
              <a:ext uri="{FF2B5EF4-FFF2-40B4-BE49-F238E27FC236}">
                <a16:creationId xmlns:a16="http://schemas.microsoft.com/office/drawing/2014/main" id="{CA7413FA-6408-3254-1779-682CAAAE9ECF}"/>
              </a:ext>
            </a:extLst>
          </p:cNvPr>
          <p:cNvSpPr/>
          <p:nvPr userDrawn="1"/>
        </p:nvSpPr>
        <p:spPr>
          <a:xfrm>
            <a:off x="571500" y="574675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9144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E64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: 1"/>
          <p:cNvSpPr>
            <a:spLocks noGrp="1"/>
          </p:cNvSpPr>
          <p:nvPr>
            <p:ph type="title" hasCustomPrompt="1"/>
          </p:nvPr>
        </p:nvSpPr>
        <p:spPr>
          <a:xfrm>
            <a:off x="571500" y="763150"/>
            <a:ext cx="3055938" cy="1107996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Heading 3</a:t>
            </a:r>
            <a:br>
              <a:rPr lang="en-AU"/>
            </a:br>
            <a:r>
              <a:rPr lang="en-US"/>
              <a:t>Title, text box and image</a:t>
            </a:r>
            <a:br>
              <a:rPr lang="en-US"/>
            </a:br>
            <a:r>
              <a:rPr lang="en-US"/>
              <a:t>Medium body copy</a:t>
            </a:r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A9B2E54-042A-B95A-337E-B5C4C9A5CC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1500" y="2130182"/>
            <a:ext cx="3055937" cy="2070100"/>
          </a:xfr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300"/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300"/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300"/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300"/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3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F473830-12BA-DF64-1A9E-1CAE3632CA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2082" y="0"/>
            <a:ext cx="4581918" cy="51435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0855120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0">
            <a:extLst>
              <a:ext uri="{FF2B5EF4-FFF2-40B4-BE49-F238E27FC236}">
                <a16:creationId xmlns:a16="http://schemas.microsoft.com/office/drawing/2014/main" id="{CA7413FA-6408-3254-1779-682CAAAE9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1500" y="59055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9144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E64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0">
            <a:extLst>
              <a:ext uri="{FF2B5EF4-FFF2-40B4-BE49-F238E27FC236}">
                <a16:creationId xmlns:a16="http://schemas.microsoft.com/office/drawing/2014/main" id="{D01AF305-2512-8B00-F76B-C57D23274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62082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: 1"/>
          <p:cNvSpPr>
            <a:spLocks noGrp="1"/>
          </p:cNvSpPr>
          <p:nvPr>
            <p:ph type="title" hasCustomPrompt="1"/>
          </p:nvPr>
        </p:nvSpPr>
        <p:spPr>
          <a:xfrm>
            <a:off x="571500" y="779025"/>
            <a:ext cx="3055938" cy="1107996"/>
          </a:xfrm>
        </p:spPr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Heading 4</a:t>
            </a:r>
            <a:br>
              <a:rPr lang="en-AU"/>
            </a:br>
            <a:r>
              <a:rPr lang="en-US"/>
              <a:t>Title, text box and image</a:t>
            </a:r>
            <a:br>
              <a:rPr lang="en-US"/>
            </a:br>
            <a:r>
              <a:rPr lang="en-US"/>
              <a:t>Medium body copy</a:t>
            </a:r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A1A2B76-7231-1188-47F7-90C1CBB052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1501" y="2146057"/>
            <a:ext cx="3055937" cy="2070100"/>
          </a:xfrm>
        </p:spPr>
        <p:txBody>
          <a:bodyPr/>
          <a:lstStyle>
            <a:lvl1pPr marL="171450" indent="-171450">
              <a:buClr>
                <a:schemeClr val="bg1"/>
              </a:buClr>
              <a:buFont typeface="System Font Regular"/>
              <a:buChar char="-"/>
              <a:defRPr sz="1300">
                <a:solidFill>
                  <a:schemeClr val="bg1"/>
                </a:solidFill>
              </a:defRPr>
            </a:lvl1pPr>
            <a:lvl2pPr marL="628650" indent="-171450">
              <a:buClr>
                <a:schemeClr val="bg1"/>
              </a:buClr>
              <a:buFont typeface="System Font Regular"/>
              <a:buChar char="-"/>
              <a:defRPr sz="1300">
                <a:solidFill>
                  <a:schemeClr val="bg1"/>
                </a:solidFill>
              </a:defRPr>
            </a:lvl2pPr>
            <a:lvl3pPr marL="1085850" indent="-171450">
              <a:buClr>
                <a:schemeClr val="bg1"/>
              </a:buClr>
              <a:buFont typeface="System Font Regular"/>
              <a:buChar char="-"/>
              <a:defRPr sz="1300">
                <a:solidFill>
                  <a:schemeClr val="bg1"/>
                </a:solidFill>
              </a:defRPr>
            </a:lvl3pPr>
            <a:lvl4pPr marL="1543050" indent="-171450">
              <a:buClr>
                <a:schemeClr val="bg1"/>
              </a:buClr>
              <a:buFont typeface="System Font Regular"/>
              <a:buChar char="-"/>
              <a:defRPr sz="1300">
                <a:solidFill>
                  <a:schemeClr val="bg1"/>
                </a:solidFill>
              </a:defRPr>
            </a:lvl4pPr>
            <a:lvl5pPr marL="2000250" indent="-171450">
              <a:buClr>
                <a:schemeClr val="bg1"/>
              </a:buClr>
              <a:buFont typeface="System Font Regular"/>
              <a:buChar char="-"/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E01BB514-CFB3-0A62-D442-0367254D28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2082" y="0"/>
            <a:ext cx="4581918" cy="51435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8456319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image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8585A7-12B9-F7BC-085D-8B7FD93EC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82842" y="0"/>
            <a:ext cx="5261158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779025"/>
            <a:ext cx="3055938" cy="1107996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Heading 5</a:t>
            </a:r>
            <a:br>
              <a:rPr lang="en-AU"/>
            </a:br>
            <a:r>
              <a:rPr lang="en-US"/>
              <a:t>Title, text box + images</a:t>
            </a:r>
            <a:br>
              <a:rPr lang="en-US"/>
            </a:br>
            <a:r>
              <a:rPr lang="en-US"/>
              <a:t>Medium body copy</a:t>
            </a:r>
            <a:endParaRPr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6260F83-22E0-FB93-2602-46785993E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071" y="2146057"/>
            <a:ext cx="3055937" cy="2070100"/>
          </a:xfr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300"/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300"/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300"/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300"/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3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FA3D8C20-B9F8-111A-7311-B7F42789D4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42651" y="577850"/>
            <a:ext cx="1996249" cy="1929263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E67DE4A2-A084-6CFF-A647-B7F40F5B328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68993" y="577850"/>
            <a:ext cx="1996249" cy="1929263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047206EB-D996-0FD4-E065-E9595D10C0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42651" y="2636387"/>
            <a:ext cx="1996249" cy="1929263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1EDA01D0-B9B6-53CA-5A69-95C997DC2B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68993" y="2636387"/>
            <a:ext cx="1996249" cy="1929263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71434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imag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>
            <a:extLst>
              <a:ext uri="{FF2B5EF4-FFF2-40B4-BE49-F238E27FC236}">
                <a16:creationId xmlns:a16="http://schemas.microsoft.com/office/drawing/2014/main" id="{A9A93A07-E57F-5770-834F-CFEF4A2F1EA7}"/>
              </a:ext>
            </a:extLst>
          </p:cNvPr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1" y="0"/>
            <a:ext cx="9144000" cy="5143500"/>
          </a:xfrm>
          <a:prstGeom prst="rect">
            <a:avLst/>
          </a:prstGeom>
        </p:spPr>
      </p:pic>
      <p:sp>
        <p:nvSpPr>
          <p:cNvPr id="3" name="object 6">
            <a:extLst>
              <a:ext uri="{FF2B5EF4-FFF2-40B4-BE49-F238E27FC236}">
                <a16:creationId xmlns:a16="http://schemas.microsoft.com/office/drawing/2014/main" id="{663CD1C2-E224-8DF3-9A0D-E3EFD27C1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1500"/>
            <a:ext cx="4572000" cy="4000500"/>
          </a:xfrm>
          <a:custGeom>
            <a:avLst/>
            <a:gdLst/>
            <a:ahLst/>
            <a:cxnLst/>
            <a:rect l="l" t="t" r="r" b="b"/>
            <a:pathLst>
              <a:path w="4572000" h="4000500">
                <a:moveTo>
                  <a:pt x="4572000" y="0"/>
                </a:moveTo>
                <a:lnTo>
                  <a:pt x="0" y="0"/>
                </a:lnTo>
                <a:lnTo>
                  <a:pt x="0" y="4000500"/>
                </a:lnTo>
                <a:lnTo>
                  <a:pt x="4572000" y="4000500"/>
                </a:lnTo>
                <a:lnTo>
                  <a:pt x="457200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EC0E1D8-33A4-65CC-8895-783ED3E741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37" y="937577"/>
            <a:ext cx="3966985" cy="94657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/>
              <a:t>Heading sits here 28pt</a:t>
            </a:r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9C36DF5-DD75-D71F-723C-8EF6CC84B8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627" y="1981961"/>
            <a:ext cx="3966984" cy="7537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AU" sz="1400">
                <a:latin typeface="Arial"/>
                <a:cs typeface="Arial"/>
              </a:rPr>
              <a:t>Intro</a:t>
            </a:r>
            <a:r>
              <a:rPr lang="en-AU" sz="1400" spc="-2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text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14pt,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to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sit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here.</a:t>
            </a:r>
            <a:r>
              <a:rPr lang="en-AU" sz="1400" spc="-10">
                <a:latin typeface="Arial"/>
                <a:cs typeface="Arial"/>
              </a:rPr>
              <a:t> </a:t>
            </a:r>
            <a:br>
              <a:rPr lang="en-AU" sz="1400" spc="-10">
                <a:latin typeface="Arial"/>
                <a:cs typeface="Arial"/>
              </a:rPr>
            </a:br>
            <a:r>
              <a:rPr lang="en-AU" sz="1400">
                <a:latin typeface="Arial"/>
                <a:cs typeface="Arial"/>
              </a:rPr>
              <a:t>2–3</a:t>
            </a:r>
            <a:r>
              <a:rPr lang="en-AU" sz="1400" spc="-10">
                <a:latin typeface="Arial"/>
                <a:cs typeface="Arial"/>
              </a:rPr>
              <a:t> lines </a:t>
            </a:r>
            <a:r>
              <a:rPr lang="en-AU" sz="1400">
                <a:latin typeface="Arial"/>
                <a:cs typeface="Arial"/>
              </a:rPr>
              <a:t>of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spc="-25">
                <a:latin typeface="Arial"/>
                <a:cs typeface="Arial"/>
              </a:rPr>
              <a:t>copy.</a:t>
            </a:r>
            <a:r>
              <a:rPr lang="en-AU" sz="1400" spc="-8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Am </a:t>
            </a:r>
            <a:r>
              <a:rPr lang="en-AU" sz="1400" err="1">
                <a:latin typeface="Arial"/>
                <a:cs typeface="Arial"/>
              </a:rPr>
              <a:t>quo’xnkaln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ium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aute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 spc="-10" err="1">
                <a:latin typeface="Arial"/>
                <a:cs typeface="Arial"/>
              </a:rPr>
              <a:t>fuidesteI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eces</a:t>
            </a:r>
            <a:r>
              <a:rPr lang="en-AU" sz="1400">
                <a:latin typeface="Arial"/>
                <a:cs typeface="Arial"/>
              </a:rPr>
              <a:t>,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Cas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cus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aus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spc="-10" err="1">
                <a:latin typeface="Arial"/>
                <a:cs typeface="Arial"/>
              </a:rPr>
              <a:t>opubli</a:t>
            </a:r>
            <a:r>
              <a:rPr lang="en-AU" sz="1400" spc="-10">
                <a:latin typeface="Arial"/>
                <a:cs typeface="Arial"/>
              </a:rPr>
              <a:t>.</a:t>
            </a:r>
            <a:endParaRPr lang="en-AU" sz="1400">
              <a:latin typeface="Arial"/>
              <a:cs typeface="Arial"/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294DCB0-B5EC-D044-C287-CD623136A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137" y="2787410"/>
            <a:ext cx="3502275" cy="414686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err="1"/>
              <a:t>sydney.edu.au</a:t>
            </a:r>
            <a:r>
              <a:rPr lang="en-GB"/>
              <a:t>/</a:t>
            </a:r>
            <a:r>
              <a:rPr lang="en-GB" err="1"/>
              <a:t>xxxxx</a:t>
            </a:r>
            <a:endParaRPr lang="en-US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026371A5-B0B4-75FD-EDA9-FAF993970A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3941" y="3611228"/>
            <a:ext cx="1558620" cy="548204"/>
          </a:xfrm>
          <a:prstGeom prst="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CC6CB602-C08B-320B-4B19-B03FD0E5432F}"/>
              </a:ext>
            </a:extLst>
          </p:cNvPr>
          <p:cNvSpPr txBox="1"/>
          <p:nvPr userDrawn="1"/>
        </p:nvSpPr>
        <p:spPr>
          <a:xfrm rot="16200000">
            <a:off x="3535157" y="3553180"/>
            <a:ext cx="18302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/>
              <a:t>CRICOS 00026A    TEQSA PRV12057</a:t>
            </a:r>
          </a:p>
        </p:txBody>
      </p:sp>
    </p:spTree>
    <p:extLst>
      <p:ext uri="{BB962C8B-B14F-4D97-AF65-F5344CB8AC3E}">
        <p14:creationId xmlns:p14="http://schemas.microsoft.com/office/powerpoint/2010/main" val="3706379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image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742950"/>
            <a:ext cx="7993742" cy="381000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Heading 6 – single line</a:t>
            </a:r>
            <a:endParaRPr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FA3D8C20-B9F8-111A-7311-B7F42789D4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1500" y="1436723"/>
            <a:ext cx="2880000" cy="2961253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3F9157D3-AB43-6EAD-7F21-F164319B311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74627" y="1434554"/>
            <a:ext cx="1998000" cy="1404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047206EB-D996-0FD4-E065-E9595D10C0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74628" y="2957976"/>
            <a:ext cx="1996249" cy="1440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379C8713-47DB-6665-EC36-148C9CB7B0C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86150" y="1436723"/>
            <a:ext cx="2880000" cy="2961253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idx="1"/>
          </p:nvPr>
        </p:nvSpPr>
        <p:spPr>
          <a:xfrm>
            <a:off x="571500" y="4476750"/>
            <a:ext cx="7994650" cy="218174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700" b="0" i="0">
                <a:solidFill>
                  <a:srgbClr val="3C3C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1054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7850" y="736598"/>
            <a:ext cx="7988300" cy="369332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Speaker bios with image</a:t>
            </a:r>
            <a:endParaRPr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4BEE90D4-8B0A-FDDF-BF6B-72D8DFDC89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892173" y="1410798"/>
            <a:ext cx="1322070" cy="12192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44D6788-A0C0-B174-4895-15A2149AC7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892173" y="2776903"/>
            <a:ext cx="1917700" cy="387734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1" i="0">
                <a:solidFill>
                  <a:schemeClr val="accent1"/>
                </a:solidFill>
                <a:latin typeface="+mn-lt"/>
                <a:cs typeface="Arial"/>
              </a:defRPr>
            </a:lvl1pPr>
          </a:lstStyle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First Last 10pt Arial</a:t>
            </a:r>
          </a:p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Title goes here 10pt Times</a:t>
            </a:r>
            <a:endParaRPr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1892173" y="3365497"/>
            <a:ext cx="1917700" cy="1375162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0" i="0">
                <a:solidFill>
                  <a:srgbClr val="3C3C3B"/>
                </a:solidFill>
                <a:latin typeface="Arial"/>
                <a:cs typeface="Arial"/>
              </a:defRPr>
            </a:lvl1pPr>
          </a:lstStyle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Body</a:t>
            </a:r>
            <a:r>
              <a:rPr lang="en-AU" sz="1000" spc="-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copy</a:t>
            </a:r>
            <a:r>
              <a:rPr lang="en-AU" sz="1000" spc="-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small</a:t>
            </a:r>
            <a:r>
              <a:rPr lang="en-AU" sz="1000" spc="-10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10pt</a:t>
            </a:r>
            <a:endParaRPr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5F9DD4CC-F211-99E0-B144-C7DF316647C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05194" y="1410798"/>
            <a:ext cx="1322070" cy="12192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352B38CD-C9E2-6FCF-659C-51A52C84804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4205194" y="2776903"/>
            <a:ext cx="1917700" cy="387734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1" i="0">
                <a:solidFill>
                  <a:schemeClr val="accent1"/>
                </a:solidFill>
                <a:latin typeface="+mn-lt"/>
                <a:cs typeface="Arial"/>
              </a:defRPr>
            </a:lvl1pPr>
          </a:lstStyle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First Last 10pt Arial</a:t>
            </a:r>
          </a:p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Title goes here 10pt Times</a:t>
            </a:r>
            <a:endParaRPr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7CE8A92-798F-6C5E-0F46-EC0B5684D23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205194" y="3365497"/>
            <a:ext cx="1917700" cy="1375162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0" i="0">
                <a:solidFill>
                  <a:srgbClr val="3C3C3B"/>
                </a:solidFill>
                <a:latin typeface="Arial"/>
                <a:cs typeface="Arial"/>
              </a:defRPr>
            </a:lvl1pPr>
          </a:lstStyle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Body</a:t>
            </a:r>
            <a:r>
              <a:rPr lang="en-AU" sz="1000" spc="-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copy</a:t>
            </a:r>
            <a:r>
              <a:rPr lang="en-AU" sz="1000" spc="-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small</a:t>
            </a:r>
            <a:r>
              <a:rPr lang="en-AU" sz="1000" spc="-10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10pt</a:t>
            </a:r>
            <a:endParaRPr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33A6F673-B304-E705-5E66-2DBDA1BA763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50856" y="1410798"/>
            <a:ext cx="1322070" cy="12192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E08F0228-3E66-E48B-74F0-3A18CDB08DA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550856" y="2776903"/>
            <a:ext cx="1917700" cy="387734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1" i="0">
                <a:solidFill>
                  <a:schemeClr val="accent1"/>
                </a:solidFill>
                <a:latin typeface="+mn-lt"/>
                <a:cs typeface="Arial"/>
              </a:defRPr>
            </a:lvl1pPr>
          </a:lstStyle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First Last 10pt Arial</a:t>
            </a:r>
          </a:p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Title goes here 10pt Times</a:t>
            </a:r>
            <a:endParaRPr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4BEEB3E0-898E-2BE3-26F4-15A3FF45411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550856" y="3365497"/>
            <a:ext cx="1917700" cy="1375162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0" i="0">
                <a:solidFill>
                  <a:srgbClr val="3C3C3B"/>
                </a:solidFill>
                <a:latin typeface="Arial"/>
                <a:cs typeface="Arial"/>
              </a:defRPr>
            </a:lvl1pPr>
          </a:lstStyle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Body</a:t>
            </a:r>
            <a:r>
              <a:rPr lang="en-AU" sz="1000" spc="-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copy</a:t>
            </a:r>
            <a:r>
              <a:rPr lang="en-AU" sz="1000" spc="-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small</a:t>
            </a:r>
            <a:r>
              <a:rPr lang="en-AU" sz="1000" spc="-10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10pt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05954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s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77850" y="736598"/>
            <a:ext cx="7988300" cy="369332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Speaker bios no image</a:t>
            </a:r>
            <a:endParaRPr/>
          </a:p>
        </p:txBody>
      </p:sp>
      <p:sp>
        <p:nvSpPr>
          <p:cNvPr id="12" name="Holder 1">
            <a:extLst>
              <a:ext uri="{FF2B5EF4-FFF2-40B4-BE49-F238E27FC236}">
                <a16:creationId xmlns:a16="http://schemas.microsoft.com/office/drawing/2014/main" id="{01046116-FA83-47AD-17FA-94D776E8C80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887052" y="1426364"/>
            <a:ext cx="2960856" cy="369098"/>
          </a:xfrm>
          <a:prstGeom prst="rect">
            <a:avLst/>
          </a:prstGeom>
          <a:solidFill>
            <a:schemeClr val="accent1"/>
          </a:solidFill>
        </p:spPr>
        <p:txBody>
          <a:bodyPr lIns="251999" tIns="72000" rIns="251999" bIns="72000" numCol="1" spcCol="252000" anchor="ctr" anchorCtr="0"/>
          <a:lstStyle>
            <a:lvl1pPr marL="0" indent="0">
              <a:buFontTx/>
              <a:buNone/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Heading 10pt</a:t>
            </a:r>
            <a:endParaRPr/>
          </a:p>
        </p:txBody>
      </p:sp>
      <p:sp>
        <p:nvSpPr>
          <p:cNvPr id="3" name="Holder 2"/>
          <p:cNvSpPr>
            <a:spLocks noGrp="1"/>
          </p:cNvSpPr>
          <p:nvPr>
            <p:ph type="body" idx="1" hasCustomPrompt="1"/>
          </p:nvPr>
        </p:nvSpPr>
        <p:spPr>
          <a:xfrm>
            <a:off x="1887052" y="1795462"/>
            <a:ext cx="2960856" cy="2770187"/>
          </a:xfrm>
          <a:prstGeom prst="rect">
            <a:avLst/>
          </a:prstGeom>
          <a:solidFill>
            <a:schemeClr val="bg2"/>
          </a:solidFill>
        </p:spPr>
        <p:txBody>
          <a:bodyPr lIns="251999" tIns="251999" rIns="251999" bIns="251999" numCol="1" spcCol="252000"/>
          <a:lstStyle>
            <a:lvl1pPr marL="171450" indent="-171450">
              <a:buFont typeface="System Font Regular"/>
              <a:buChar char="-"/>
              <a:defRPr sz="1000" b="0" i="0">
                <a:solidFill>
                  <a:srgbClr val="3C3C3B"/>
                </a:solidFill>
                <a:latin typeface="Arial"/>
                <a:cs typeface="Arial"/>
              </a:defRPr>
            </a:lvl1pPr>
          </a:lstStyle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Body</a:t>
            </a:r>
            <a:r>
              <a:rPr lang="en-AU" sz="1000" spc="-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copy</a:t>
            </a:r>
            <a:r>
              <a:rPr lang="en-AU" sz="1000" spc="-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small</a:t>
            </a:r>
            <a:r>
              <a:rPr lang="en-AU" sz="1000" spc="-10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10pt</a:t>
            </a:r>
          </a:p>
          <a:p>
            <a:endParaRPr lang="en-AU"/>
          </a:p>
        </p:txBody>
      </p:sp>
      <p:sp>
        <p:nvSpPr>
          <p:cNvPr id="15" name="Holder 3">
            <a:extLst>
              <a:ext uri="{FF2B5EF4-FFF2-40B4-BE49-F238E27FC236}">
                <a16:creationId xmlns:a16="http://schemas.microsoft.com/office/drawing/2014/main" id="{2593A6BD-50DF-0434-8D9C-6C5105B3794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212958" y="1426364"/>
            <a:ext cx="2960856" cy="369098"/>
          </a:xfrm>
          <a:prstGeom prst="rect">
            <a:avLst/>
          </a:prstGeom>
          <a:solidFill>
            <a:schemeClr val="accent1"/>
          </a:solidFill>
        </p:spPr>
        <p:txBody>
          <a:bodyPr lIns="251999" tIns="72000" rIns="251999" bIns="72000" numCol="1" spcCol="252000" anchor="ctr" anchorCtr="0"/>
          <a:lstStyle>
            <a:lvl1pPr marL="0" indent="0">
              <a:buFontTx/>
              <a:buNone/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Heading 10pt</a:t>
            </a:r>
            <a:endParaRPr/>
          </a:p>
        </p:txBody>
      </p:sp>
      <p:sp>
        <p:nvSpPr>
          <p:cNvPr id="13" name="Holder 4">
            <a:extLst>
              <a:ext uri="{FF2B5EF4-FFF2-40B4-BE49-F238E27FC236}">
                <a16:creationId xmlns:a16="http://schemas.microsoft.com/office/drawing/2014/main" id="{980934C0-12AC-D7ED-F525-AC922980850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212958" y="1795462"/>
            <a:ext cx="2960856" cy="2770187"/>
          </a:xfrm>
          <a:prstGeom prst="rect">
            <a:avLst/>
          </a:prstGeom>
          <a:solidFill>
            <a:schemeClr val="bg2"/>
          </a:solidFill>
        </p:spPr>
        <p:txBody>
          <a:bodyPr lIns="251999" tIns="251999" rIns="251999" bIns="251999" numCol="1" spcCol="252000"/>
          <a:lstStyle>
            <a:lvl1pPr marL="171450" indent="-171450">
              <a:buFont typeface="System Font Regular"/>
              <a:buChar char="-"/>
              <a:defRPr sz="1000" b="0" i="0">
                <a:solidFill>
                  <a:srgbClr val="3C3C3B"/>
                </a:solidFill>
                <a:latin typeface="Arial"/>
                <a:cs typeface="Arial"/>
              </a:defRPr>
            </a:lvl1pPr>
          </a:lstStyle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Body</a:t>
            </a:r>
            <a:r>
              <a:rPr lang="en-AU" sz="1000" spc="-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copy</a:t>
            </a:r>
            <a:r>
              <a:rPr lang="en-AU" sz="1000" spc="-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small</a:t>
            </a:r>
            <a:r>
              <a:rPr lang="en-AU" sz="1000" spc="-10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10pt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4080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imag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3F48FE3D-1F01-EEB6-6A4A-4F4B29D064A5}"/>
              </a:ext>
            </a:extLst>
          </p:cNvPr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6">
            <a:extLst>
              <a:ext uri="{FF2B5EF4-FFF2-40B4-BE49-F238E27FC236}">
                <a16:creationId xmlns:a16="http://schemas.microsoft.com/office/drawing/2014/main" id="{663CD1C2-E224-8DF3-9A0D-E3EFD27C1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1500"/>
            <a:ext cx="4572000" cy="4000500"/>
          </a:xfrm>
          <a:custGeom>
            <a:avLst/>
            <a:gdLst/>
            <a:ahLst/>
            <a:cxnLst/>
            <a:rect l="l" t="t" r="r" b="b"/>
            <a:pathLst>
              <a:path w="4572000" h="4000500">
                <a:moveTo>
                  <a:pt x="4572000" y="0"/>
                </a:moveTo>
                <a:lnTo>
                  <a:pt x="0" y="0"/>
                </a:lnTo>
                <a:lnTo>
                  <a:pt x="0" y="4000500"/>
                </a:lnTo>
                <a:lnTo>
                  <a:pt x="4572000" y="4000500"/>
                </a:lnTo>
                <a:lnTo>
                  <a:pt x="457200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EC0E1D8-33A4-65CC-8895-783ED3E741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37" y="937577"/>
            <a:ext cx="3966985" cy="94657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/>
              <a:t>Heading sits here 28pt</a:t>
            </a:r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9C36DF5-DD75-D71F-723C-8EF6CC84B8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627" y="1981961"/>
            <a:ext cx="3966984" cy="7537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AU" sz="1400">
                <a:latin typeface="Arial"/>
                <a:cs typeface="Arial"/>
              </a:rPr>
              <a:t>Intro</a:t>
            </a:r>
            <a:r>
              <a:rPr lang="en-AU" sz="1400" spc="-2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text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14pt,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to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sit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here.</a:t>
            </a:r>
            <a:r>
              <a:rPr lang="en-AU" sz="1400" spc="-10">
                <a:latin typeface="Arial"/>
                <a:cs typeface="Arial"/>
              </a:rPr>
              <a:t> </a:t>
            </a:r>
            <a:br>
              <a:rPr lang="en-AU" sz="1400" spc="-10">
                <a:latin typeface="Arial"/>
                <a:cs typeface="Arial"/>
              </a:rPr>
            </a:br>
            <a:r>
              <a:rPr lang="en-AU" sz="1400">
                <a:latin typeface="Arial"/>
                <a:cs typeface="Arial"/>
              </a:rPr>
              <a:t>2–3</a:t>
            </a:r>
            <a:r>
              <a:rPr lang="en-AU" sz="1400" spc="-10">
                <a:latin typeface="Arial"/>
                <a:cs typeface="Arial"/>
              </a:rPr>
              <a:t> lines </a:t>
            </a:r>
            <a:r>
              <a:rPr lang="en-AU" sz="1400">
                <a:latin typeface="Arial"/>
                <a:cs typeface="Arial"/>
              </a:rPr>
              <a:t>of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spc="-25">
                <a:latin typeface="Arial"/>
                <a:cs typeface="Arial"/>
              </a:rPr>
              <a:t>copy.</a:t>
            </a:r>
            <a:r>
              <a:rPr lang="en-AU" sz="1400" spc="-8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Am </a:t>
            </a:r>
            <a:r>
              <a:rPr lang="en-AU" sz="1400" err="1">
                <a:latin typeface="Arial"/>
                <a:cs typeface="Arial"/>
              </a:rPr>
              <a:t>quo’xnkaln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ium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aute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 spc="-10" err="1">
                <a:latin typeface="Arial"/>
                <a:cs typeface="Arial"/>
              </a:rPr>
              <a:t>fuidesteI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eces</a:t>
            </a:r>
            <a:r>
              <a:rPr lang="en-AU" sz="1400">
                <a:latin typeface="Arial"/>
                <a:cs typeface="Arial"/>
              </a:rPr>
              <a:t>,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Cas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cus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aus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spc="-10" err="1">
                <a:latin typeface="Arial"/>
                <a:cs typeface="Arial"/>
              </a:rPr>
              <a:t>opubli</a:t>
            </a:r>
            <a:r>
              <a:rPr lang="en-AU" sz="1400" spc="-10">
                <a:latin typeface="Arial"/>
                <a:cs typeface="Arial"/>
              </a:rPr>
              <a:t>.</a:t>
            </a:r>
            <a:endParaRPr lang="en-AU" sz="1400">
              <a:latin typeface="Arial"/>
              <a:cs typeface="Arial"/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294DCB0-B5EC-D044-C287-CD623136A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137" y="2787410"/>
            <a:ext cx="3502275" cy="414686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err="1"/>
              <a:t>sydney.edu.au</a:t>
            </a:r>
            <a:r>
              <a:rPr lang="en-GB"/>
              <a:t>/</a:t>
            </a:r>
            <a:r>
              <a:rPr lang="en-GB" err="1"/>
              <a:t>xxxxx</a:t>
            </a:r>
            <a:endParaRPr lang="en-US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026371A5-B0B4-75FD-EDA9-FAF993970A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3941" y="3611228"/>
            <a:ext cx="1558620" cy="548204"/>
          </a:xfrm>
          <a:prstGeom prst="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CC6CB602-C08B-320B-4B19-B03FD0E5432F}"/>
              </a:ext>
            </a:extLst>
          </p:cNvPr>
          <p:cNvSpPr txBox="1"/>
          <p:nvPr userDrawn="1"/>
        </p:nvSpPr>
        <p:spPr>
          <a:xfrm rot="16200000">
            <a:off x="3535157" y="3553180"/>
            <a:ext cx="18302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/>
              <a:t>CRICOS 00026A    TEQSA PRV12057</a:t>
            </a:r>
          </a:p>
        </p:txBody>
      </p:sp>
    </p:spTree>
    <p:extLst>
      <p:ext uri="{BB962C8B-B14F-4D97-AF65-F5344CB8AC3E}">
        <p14:creationId xmlns:p14="http://schemas.microsoft.com/office/powerpoint/2010/main" val="178918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A4A031B-81B7-43E9-D4FB-AF1716EB702F}"/>
              </a:ext>
            </a:extLst>
          </p:cNvPr>
          <p:cNvSpPr txBox="1"/>
          <p:nvPr userDrawn="1"/>
        </p:nvSpPr>
        <p:spPr>
          <a:xfrm>
            <a:off x="577851" y="985576"/>
            <a:ext cx="5518149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" marR="5080" indent="-9525" algn="l">
              <a:lnSpc>
                <a:spcPct val="100000"/>
              </a:lnSpc>
              <a:spcBef>
                <a:spcPts val="100"/>
              </a:spcBef>
            </a:pPr>
            <a:r>
              <a:rPr lang="en-AU" sz="1800">
                <a:solidFill>
                  <a:schemeClr val="tx1"/>
                </a:solidFill>
                <a:latin typeface="Arial"/>
                <a:cs typeface="Arial"/>
              </a:rPr>
              <a:t>We recognise and pay respect to the Elders and communities – past, present, and emerging – of the lands that the University of Sydney's campuses stand on. For thousands of years they have shared and exchanged knowledges across innumerable generations for the benefit of all.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E1B4E01-527A-D1AA-EA18-50F1CA440C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3941" y="3611228"/>
            <a:ext cx="1558620" cy="54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25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6E1B4E01-527A-D1AA-EA18-50F1CA440C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3941" y="3611228"/>
            <a:ext cx="1558620" cy="5482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4A031B-81B7-43E9-D4FB-AF1716EB702F}"/>
              </a:ext>
            </a:extLst>
          </p:cNvPr>
          <p:cNvSpPr txBox="1"/>
          <p:nvPr userDrawn="1"/>
        </p:nvSpPr>
        <p:spPr>
          <a:xfrm>
            <a:off x="577851" y="985576"/>
            <a:ext cx="6432549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35" marR="5080" indent="-39370">
              <a:lnSpc>
                <a:spcPct val="100000"/>
              </a:lnSpc>
              <a:spcBef>
                <a:spcPts val="100"/>
              </a:spcBef>
            </a:pPr>
            <a:r>
              <a:rPr lang="en-AU" sz="1800">
                <a:latin typeface="Arial"/>
                <a:cs typeface="Arial"/>
              </a:rPr>
              <a:t>The</a:t>
            </a:r>
            <a:r>
              <a:rPr lang="en-AU" sz="1800" spc="-35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University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of</a:t>
            </a:r>
            <a:r>
              <a:rPr lang="en-AU" sz="1800" spc="-35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Sydney’s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Camperdown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Campus</a:t>
            </a:r>
            <a:r>
              <a:rPr lang="en-AU" sz="1800" spc="-35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sits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on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the</a:t>
            </a:r>
            <a:r>
              <a:rPr lang="en-AU" sz="1800" spc="-35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lands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of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 spc="-25">
                <a:latin typeface="Arial"/>
                <a:cs typeface="Arial"/>
              </a:rPr>
              <a:t>the </a:t>
            </a:r>
            <a:r>
              <a:rPr lang="en-AU" sz="1800">
                <a:latin typeface="Arial"/>
                <a:cs typeface="Arial"/>
              </a:rPr>
              <a:t>Gadigal</a:t>
            </a:r>
            <a:r>
              <a:rPr lang="en-AU" sz="1800" spc="-1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people</a:t>
            </a:r>
            <a:r>
              <a:rPr lang="en-AU" sz="1800" spc="-1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with</a:t>
            </a:r>
            <a:r>
              <a:rPr lang="en-AU" sz="1800" spc="-1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campuses,</a:t>
            </a:r>
            <a:r>
              <a:rPr lang="en-AU" sz="1800" spc="-5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teaching</a:t>
            </a:r>
            <a:r>
              <a:rPr lang="en-AU" sz="1800" spc="-1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and</a:t>
            </a:r>
            <a:r>
              <a:rPr lang="en-AU" sz="1800" spc="-1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research</a:t>
            </a:r>
            <a:r>
              <a:rPr lang="en-AU" sz="1800" spc="-5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facilities</a:t>
            </a:r>
            <a:r>
              <a:rPr lang="en-AU" sz="1800" spc="-5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on</a:t>
            </a:r>
            <a:r>
              <a:rPr lang="en-AU" sz="1800" spc="-10">
                <a:latin typeface="Arial"/>
                <a:cs typeface="Arial"/>
              </a:rPr>
              <a:t> </a:t>
            </a:r>
            <a:r>
              <a:rPr lang="en-AU" sz="1800" spc="-25">
                <a:latin typeface="Arial"/>
                <a:cs typeface="Arial"/>
              </a:rPr>
              <a:t>the </a:t>
            </a:r>
            <a:r>
              <a:rPr lang="en-AU" sz="1800">
                <a:latin typeface="Arial"/>
                <a:cs typeface="Arial"/>
              </a:rPr>
              <a:t>lands</a:t>
            </a:r>
            <a:r>
              <a:rPr lang="en-AU" sz="1800" spc="-45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of</a:t>
            </a:r>
            <a:r>
              <a:rPr lang="en-AU" sz="1800" spc="-35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the</a:t>
            </a:r>
            <a:r>
              <a:rPr lang="en-AU" sz="1800" spc="-25">
                <a:latin typeface="Arial"/>
                <a:cs typeface="Arial"/>
              </a:rPr>
              <a:t> </a:t>
            </a:r>
            <a:r>
              <a:rPr lang="en-AU" sz="1800" err="1">
                <a:latin typeface="Arial"/>
                <a:cs typeface="Arial"/>
              </a:rPr>
              <a:t>Gamaraygal</a:t>
            </a:r>
            <a:r>
              <a:rPr lang="en-AU" sz="1800">
                <a:latin typeface="Arial"/>
                <a:cs typeface="Arial"/>
              </a:rPr>
              <a:t>,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 err="1">
                <a:latin typeface="Arial"/>
                <a:cs typeface="Arial"/>
              </a:rPr>
              <a:t>Dharug</a:t>
            </a:r>
            <a:r>
              <a:rPr lang="en-AU" sz="1800">
                <a:latin typeface="Arial"/>
                <a:cs typeface="Arial"/>
              </a:rPr>
              <a:t>,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 err="1">
                <a:latin typeface="Arial"/>
                <a:cs typeface="Arial"/>
              </a:rPr>
              <a:t>Wangal</a:t>
            </a:r>
            <a:r>
              <a:rPr lang="en-AU" sz="1800">
                <a:latin typeface="Arial"/>
                <a:cs typeface="Arial"/>
              </a:rPr>
              <a:t>,</a:t>
            </a:r>
            <a:r>
              <a:rPr lang="en-AU" sz="1800" spc="-35">
                <a:latin typeface="Arial"/>
                <a:cs typeface="Arial"/>
              </a:rPr>
              <a:t> </a:t>
            </a:r>
            <a:r>
              <a:rPr lang="en-AU" sz="1800" err="1">
                <a:latin typeface="Arial"/>
                <a:cs typeface="Arial"/>
              </a:rPr>
              <a:t>Darkinyung</a:t>
            </a:r>
            <a:r>
              <a:rPr lang="en-AU" sz="1800">
                <a:latin typeface="Arial"/>
                <a:cs typeface="Arial"/>
              </a:rPr>
              <a:t>,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 spc="-10" err="1">
                <a:latin typeface="Arial"/>
                <a:cs typeface="Arial"/>
              </a:rPr>
              <a:t>Burramadagal</a:t>
            </a:r>
            <a:r>
              <a:rPr lang="en-AU" sz="1800" spc="-10">
                <a:latin typeface="Arial"/>
                <a:cs typeface="Arial"/>
              </a:rPr>
              <a:t>, </a:t>
            </a:r>
            <a:r>
              <a:rPr lang="en-AU" sz="1800" err="1">
                <a:latin typeface="Arial"/>
                <a:cs typeface="Arial"/>
              </a:rPr>
              <a:t>Dharawal</a:t>
            </a:r>
            <a:r>
              <a:rPr lang="en-AU" sz="1800">
                <a:latin typeface="Arial"/>
                <a:cs typeface="Arial"/>
              </a:rPr>
              <a:t>,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 err="1">
                <a:latin typeface="Arial"/>
                <a:cs typeface="Arial"/>
              </a:rPr>
              <a:t>Gandangara</a:t>
            </a:r>
            <a:r>
              <a:rPr lang="en-AU" sz="1800">
                <a:latin typeface="Arial"/>
                <a:cs typeface="Arial"/>
              </a:rPr>
              <a:t>,</a:t>
            </a:r>
            <a:r>
              <a:rPr lang="en-AU" sz="1800" spc="-10">
                <a:latin typeface="Arial"/>
                <a:cs typeface="Arial"/>
              </a:rPr>
              <a:t> Gamilaraay,</a:t>
            </a:r>
            <a:r>
              <a:rPr lang="en-AU" sz="1800" spc="-15">
                <a:latin typeface="Arial"/>
                <a:cs typeface="Arial"/>
              </a:rPr>
              <a:t> </a:t>
            </a:r>
            <a:r>
              <a:rPr lang="en-AU" sz="1800" err="1">
                <a:latin typeface="Arial"/>
                <a:cs typeface="Arial"/>
              </a:rPr>
              <a:t>Barkindji</a:t>
            </a:r>
            <a:r>
              <a:rPr lang="en-AU" sz="1800">
                <a:latin typeface="Arial"/>
                <a:cs typeface="Arial"/>
              </a:rPr>
              <a:t>,</a:t>
            </a:r>
            <a:r>
              <a:rPr lang="en-AU" sz="1800" spc="-1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Bundjalung,</a:t>
            </a:r>
            <a:r>
              <a:rPr lang="en-AU" sz="1800" spc="-10">
                <a:latin typeface="Arial"/>
                <a:cs typeface="Arial"/>
              </a:rPr>
              <a:t> Wiradjuri, </a:t>
            </a:r>
            <a:r>
              <a:rPr lang="en-AU" sz="1800" err="1">
                <a:latin typeface="Arial"/>
                <a:cs typeface="Arial"/>
              </a:rPr>
              <a:t>Ngunawal</a:t>
            </a:r>
            <a:r>
              <a:rPr lang="en-AU" sz="1800">
                <a:latin typeface="Arial"/>
                <a:cs typeface="Arial"/>
              </a:rPr>
              <a:t>,</a:t>
            </a:r>
            <a:r>
              <a:rPr lang="en-AU" sz="1800" spc="-15">
                <a:latin typeface="Arial"/>
                <a:cs typeface="Arial"/>
              </a:rPr>
              <a:t> </a:t>
            </a:r>
            <a:r>
              <a:rPr lang="en-AU" sz="1800" err="1">
                <a:latin typeface="Arial"/>
                <a:cs typeface="Arial"/>
              </a:rPr>
              <a:t>Gureng</a:t>
            </a:r>
            <a:r>
              <a:rPr lang="en-AU" sz="1800" spc="-10">
                <a:latin typeface="Arial"/>
                <a:cs typeface="Arial"/>
              </a:rPr>
              <a:t> </a:t>
            </a:r>
            <a:r>
              <a:rPr lang="en-AU" sz="1800" err="1">
                <a:latin typeface="Arial"/>
                <a:cs typeface="Arial"/>
              </a:rPr>
              <a:t>Gureng</a:t>
            </a:r>
            <a:r>
              <a:rPr lang="en-AU" sz="1800">
                <a:latin typeface="Arial"/>
                <a:cs typeface="Arial"/>
              </a:rPr>
              <a:t>,</a:t>
            </a:r>
            <a:r>
              <a:rPr lang="en-AU" sz="1800" spc="-1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and</a:t>
            </a:r>
            <a:r>
              <a:rPr lang="en-AU" sz="1800" spc="-15">
                <a:latin typeface="Arial"/>
                <a:cs typeface="Arial"/>
              </a:rPr>
              <a:t> </a:t>
            </a:r>
            <a:r>
              <a:rPr lang="en-AU" sz="1800" err="1">
                <a:latin typeface="Arial"/>
                <a:cs typeface="Arial"/>
              </a:rPr>
              <a:t>Gagadju</a:t>
            </a:r>
            <a:r>
              <a:rPr lang="en-AU" sz="1800" spc="-10">
                <a:latin typeface="Arial"/>
                <a:cs typeface="Arial"/>
              </a:rPr>
              <a:t> peoples.</a:t>
            </a:r>
            <a:endParaRPr lang="en-AU"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2242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6E1B4E01-527A-D1AA-EA18-50F1CA440C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3941" y="3611228"/>
            <a:ext cx="1558620" cy="5482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D2DBAA-0372-EA1B-CAD1-7C9766B446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984068"/>
            <a:ext cx="5511800" cy="151148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AU" sz="1800" i="0">
                <a:latin typeface="Arial"/>
                <a:cs typeface="Arial"/>
              </a:rPr>
              <a:t>Add in own text for Acknowledgement of Country 18pt</a:t>
            </a:r>
            <a:endParaRPr lang="en-AU" sz="1800" i="0" spc="-2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7974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382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5" r:id="rId2"/>
    <p:sldLayoutId id="2147483707" r:id="rId3"/>
    <p:sldLayoutId id="2147483745" r:id="rId4"/>
    <p:sldLayoutId id="2147483746" r:id="rId5"/>
    <p:sldLayoutId id="2147483747" r:id="rId6"/>
  </p:sldLayoutIdLst>
  <p:txStyles>
    <p:titleStyle>
      <a:lvl1pPr eaLnBrk="1" hangingPunct="1">
        <a:defRPr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eaLnBrk="1" hangingPunct="1">
        <a:buClr>
          <a:schemeClr val="tx2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1pPr>
      <a:lvl2pPr marL="457200" eaLnBrk="1" hangingPunct="1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2pPr>
      <a:lvl3pPr marL="914400" eaLnBrk="1" hangingPunct="1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3pPr>
      <a:lvl4pPr marL="1371600" eaLnBrk="1" hangingPunct="1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4pPr>
      <a:lvl5pPr marL="1828800" eaLnBrk="1" hangingPunct="1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62" userDrawn="1">
          <p15:clr>
            <a:srgbClr val="A4A3A4"/>
          </p15:clr>
        </p15:guide>
        <p15:guide id="6" orient="horz" pos="1131" userDrawn="1">
          <p15:clr>
            <a:srgbClr val="A4A3A4"/>
          </p15:clr>
        </p15:guide>
        <p15:guide id="8" orient="horz" pos="2876" userDrawn="1">
          <p15:clr>
            <a:srgbClr val="A4A3A4"/>
          </p15:clr>
        </p15:guide>
        <p15:guide id="9" pos="360" userDrawn="1">
          <p15:clr>
            <a:srgbClr val="A4A3A4"/>
          </p15:clr>
        </p15:guide>
        <p15:guide id="10" pos="5396" userDrawn="1">
          <p15:clr>
            <a:srgbClr val="A4A3A4"/>
          </p15:clr>
        </p15:guide>
        <p15:guide id="11" pos="118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6897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7" r:id="rId2"/>
    <p:sldLayoutId id="2147483718" r:id="rId3"/>
  </p:sldLayoutIdLst>
  <p:txStyles>
    <p:titleStyle>
      <a:lvl1pPr>
        <a:defRPr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>
        <a:buClr>
          <a:schemeClr val="tx2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1pPr>
      <a:lvl2pPr marL="4572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2pPr>
      <a:lvl3pPr marL="9144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3pPr>
      <a:lvl4pPr marL="13716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4pPr>
      <a:lvl5pPr marL="18288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62" userDrawn="1">
          <p15:clr>
            <a:srgbClr val="A4A3A4"/>
          </p15:clr>
        </p15:guide>
        <p15:guide id="6" orient="horz" pos="1131" userDrawn="1">
          <p15:clr>
            <a:srgbClr val="A4A3A4"/>
          </p15:clr>
        </p15:guide>
        <p15:guide id="8" orient="horz" pos="2876" userDrawn="1">
          <p15:clr>
            <a:srgbClr val="A4A3A4"/>
          </p15:clr>
        </p15:guide>
        <p15:guide id="9" pos="360" userDrawn="1">
          <p15:clr>
            <a:srgbClr val="A4A3A4"/>
          </p15:clr>
        </p15:guide>
        <p15:guide id="10" pos="5396" userDrawn="1">
          <p15:clr>
            <a:srgbClr val="A4A3A4"/>
          </p15:clr>
        </p15:guide>
        <p15:guide id="11" pos="1185" userDrawn="1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95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3" r:id="rId2"/>
    <p:sldLayoutId id="2147483724" r:id="rId3"/>
  </p:sldLayoutIdLst>
  <p:txStyles>
    <p:titleStyle>
      <a:lvl1pPr>
        <a:defRPr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>
        <a:buClr>
          <a:schemeClr val="tx2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1pPr>
      <a:lvl2pPr marL="4572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2pPr>
      <a:lvl3pPr marL="9144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3pPr>
      <a:lvl4pPr marL="13716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4pPr>
      <a:lvl5pPr marL="18288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62" userDrawn="1">
          <p15:clr>
            <a:srgbClr val="A4A3A4"/>
          </p15:clr>
        </p15:guide>
        <p15:guide id="6" orient="horz" pos="1131" userDrawn="1">
          <p15:clr>
            <a:srgbClr val="A4A3A4"/>
          </p15:clr>
        </p15:guide>
        <p15:guide id="8" orient="horz" pos="2876" userDrawn="1">
          <p15:clr>
            <a:srgbClr val="A4A3A4"/>
          </p15:clr>
        </p15:guide>
        <p15:guide id="9" pos="360" userDrawn="1">
          <p15:clr>
            <a:srgbClr val="A4A3A4"/>
          </p15:clr>
        </p15:guide>
        <p15:guide id="10" pos="5396" userDrawn="1">
          <p15:clr>
            <a:srgbClr val="A4A3A4"/>
          </p15:clr>
        </p15:guide>
        <p15:guide id="11" pos="1185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0692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33" r:id="rId2"/>
    <p:sldLayoutId id="2147483734" r:id="rId3"/>
    <p:sldLayoutId id="2147483735" r:id="rId4"/>
    <p:sldLayoutId id="2147483732" r:id="rId5"/>
    <p:sldLayoutId id="2147483727" r:id="rId6"/>
    <p:sldLayoutId id="2147483739" r:id="rId7"/>
    <p:sldLayoutId id="2147483728" r:id="rId8"/>
    <p:sldLayoutId id="2147483729" r:id="rId9"/>
    <p:sldLayoutId id="2147483730" r:id="rId10"/>
    <p:sldLayoutId id="2147483731" r:id="rId11"/>
    <p:sldLayoutId id="2147483736" r:id="rId12"/>
    <p:sldLayoutId id="2147483748" r:id="rId13"/>
    <p:sldLayoutId id="2147483738" r:id="rId14"/>
  </p:sldLayoutIdLst>
  <p:txStyles>
    <p:titleStyle>
      <a:lvl1pPr>
        <a:defRPr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>
        <a:buClr>
          <a:schemeClr val="tx2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1pPr>
      <a:lvl2pPr marL="4572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2pPr>
      <a:lvl3pPr marL="9144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3pPr>
      <a:lvl4pPr marL="13716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4pPr>
      <a:lvl5pPr marL="18288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62" userDrawn="1">
          <p15:clr>
            <a:srgbClr val="A4A3A4"/>
          </p15:clr>
        </p15:guide>
        <p15:guide id="6" orient="horz" pos="1131" userDrawn="1">
          <p15:clr>
            <a:srgbClr val="A4A3A4"/>
          </p15:clr>
        </p15:guide>
        <p15:guide id="8" orient="horz" pos="2876" userDrawn="1">
          <p15:clr>
            <a:srgbClr val="A4A3A4"/>
          </p15:clr>
        </p15:guide>
        <p15:guide id="9" pos="360" userDrawn="1">
          <p15:clr>
            <a:srgbClr val="A4A3A4"/>
          </p15:clr>
        </p15:guide>
        <p15:guide id="10" pos="5396" userDrawn="1">
          <p15:clr>
            <a:srgbClr val="A4A3A4"/>
          </p15:clr>
        </p15:guide>
        <p15:guide id="11" pos="1185" userDrawn="1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E64626"/>
                </a:solidFill>
                <a:latin typeface="Times New Roman"/>
                <a:cs typeface="Times New Roman"/>
              </a:defRPr>
            </a:lvl1pPr>
          </a:lstStyle>
          <a:p>
            <a:r>
              <a:rPr lang="en-AU"/>
              <a:t>Click to add title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 idx="1"/>
          </p:nvPr>
        </p:nvSpPr>
        <p:spPr>
          <a:xfrm>
            <a:off x="1892300" y="1803398"/>
            <a:ext cx="6673850" cy="276225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000" b="0" i="0">
                <a:solidFill>
                  <a:srgbClr val="3C3C3B"/>
                </a:solidFill>
                <a:latin typeface="Arial"/>
                <a:cs typeface="Arial"/>
              </a:defRPr>
            </a:lvl1pPr>
          </a:lstStyle>
          <a:p>
            <a:pPr marL="171450" indent="-171450">
              <a:buClr>
                <a:schemeClr val="tx2"/>
              </a:buClr>
              <a:buFont typeface="System Font Regular"/>
              <a:buChar char="-"/>
            </a:pPr>
            <a:r>
              <a:rPr lang="en-GB" sz="1000">
                <a:solidFill>
                  <a:schemeClr val="tx2"/>
                </a:solidFill>
                <a:latin typeface="+mn-lt"/>
              </a:rPr>
              <a:t>Click to edit Master text styles</a:t>
            </a:r>
          </a:p>
          <a:p>
            <a:pPr marL="628650" lvl="1" indent="-171450">
              <a:buClr>
                <a:schemeClr val="tx2"/>
              </a:buClr>
              <a:buFont typeface="System Font Regular"/>
              <a:buChar char="-"/>
            </a:pPr>
            <a:r>
              <a:rPr lang="en-GB" sz="1000">
                <a:solidFill>
                  <a:schemeClr val="tx2"/>
                </a:solidFill>
                <a:latin typeface="+mn-lt"/>
              </a:rPr>
              <a:t>Second level</a:t>
            </a:r>
          </a:p>
          <a:p>
            <a:pPr marL="1085850" lvl="2" indent="-171450">
              <a:buClr>
                <a:schemeClr val="tx2"/>
              </a:buClr>
              <a:buFont typeface="System Font Regular"/>
              <a:buChar char="-"/>
            </a:pPr>
            <a:r>
              <a:rPr lang="en-GB" sz="1000">
                <a:solidFill>
                  <a:schemeClr val="tx2"/>
                </a:solidFill>
                <a:latin typeface="+mn-lt"/>
              </a:rPr>
              <a:t>Third level</a:t>
            </a:r>
          </a:p>
          <a:p>
            <a:pPr marL="1543050" lvl="3" indent="-171450">
              <a:buClr>
                <a:schemeClr val="tx2"/>
              </a:buClr>
              <a:buFont typeface="System Font Regular"/>
              <a:buChar char="-"/>
            </a:pPr>
            <a:r>
              <a:rPr lang="en-GB" sz="1000">
                <a:solidFill>
                  <a:schemeClr val="tx2"/>
                </a:solidFill>
                <a:latin typeface="+mn-lt"/>
              </a:rPr>
              <a:t>Fourth level</a:t>
            </a:r>
          </a:p>
          <a:p>
            <a:pPr marL="2000250" lvl="4" indent="-171450">
              <a:buClr>
                <a:schemeClr val="tx2"/>
              </a:buClr>
              <a:buFont typeface="System Font Regular"/>
              <a:buChar char="-"/>
            </a:pPr>
            <a:r>
              <a:rPr lang="en-GB" sz="1000">
                <a:solidFill>
                  <a:schemeClr val="tx2"/>
                </a:solidFill>
                <a:latin typeface="+mn-lt"/>
              </a:rPr>
              <a:t>Fifth level</a:t>
            </a:r>
            <a:endParaRPr lang="en-US" sz="1000">
              <a:solidFill>
                <a:schemeClr val="tx2"/>
              </a:solidFill>
              <a:latin typeface="+mn-lt"/>
            </a:endParaRPr>
          </a:p>
          <a:p>
            <a:endParaRPr/>
          </a:p>
        </p:txBody>
      </p:sp>
      <p:sp>
        <p:nvSpPr>
          <p:cNvPr id="12" name="Placeholder 3">
            <a:extLst>
              <a:ext uri="{FF2B5EF4-FFF2-40B4-BE49-F238E27FC236}">
                <a16:creationId xmlns:a16="http://schemas.microsoft.com/office/drawing/2014/main" id="{6C0811DA-1436-1C90-68E8-D6A920491400}"/>
              </a:ext>
            </a:extLst>
          </p:cNvPr>
          <p:cNvSpPr txBox="1"/>
          <p:nvPr userDrawn="1"/>
        </p:nvSpPr>
        <p:spPr>
          <a:xfrm>
            <a:off x="568325" y="4725643"/>
            <a:ext cx="942975" cy="11811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650">
                <a:solidFill>
                  <a:srgbClr val="3C3C3B"/>
                </a:solidFill>
                <a:latin typeface="Arial"/>
                <a:cs typeface="Arial"/>
              </a:rPr>
              <a:t>The</a:t>
            </a:r>
            <a:r>
              <a:rPr sz="650" spc="1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sz="650" spc="-10">
                <a:solidFill>
                  <a:srgbClr val="3C3C3B"/>
                </a:solidFill>
                <a:latin typeface="Arial"/>
                <a:cs typeface="Arial"/>
              </a:rPr>
              <a:t>University</a:t>
            </a:r>
            <a:r>
              <a:rPr sz="650" spc="10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sz="650">
                <a:solidFill>
                  <a:srgbClr val="3C3C3B"/>
                </a:solidFill>
                <a:latin typeface="Arial"/>
                <a:cs typeface="Arial"/>
              </a:rPr>
              <a:t>of</a:t>
            </a:r>
            <a:r>
              <a:rPr sz="650" spc="1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sz="650" spc="-10">
                <a:solidFill>
                  <a:srgbClr val="3C3C3B"/>
                </a:solidFill>
                <a:latin typeface="Arial"/>
                <a:cs typeface="Arial"/>
              </a:rPr>
              <a:t>Sydney</a:t>
            </a:r>
            <a:endParaRPr sz="650">
              <a:latin typeface="Arial"/>
              <a:cs typeface="Arial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5A642DA0-8A3F-F1D1-A500-3E3B635F525E}"/>
              </a:ext>
            </a:extLst>
          </p:cNvPr>
          <p:cNvSpPr/>
          <p:nvPr userDrawn="1"/>
        </p:nvSpPr>
        <p:spPr>
          <a:xfrm>
            <a:off x="571500" y="576262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914400" y="0"/>
                </a:moveTo>
                <a:lnTo>
                  <a:pt x="0" y="0"/>
                </a:lnTo>
              </a:path>
            </a:pathLst>
          </a:custGeom>
          <a:ln w="9525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741" r:id="rId3"/>
    <p:sldLayoutId id="2147483704" r:id="rId4"/>
    <p:sldLayoutId id="2147483680" r:id="rId5"/>
    <p:sldLayoutId id="2147483681" r:id="rId6"/>
    <p:sldLayoutId id="2147483662" r:id="rId7"/>
    <p:sldLayoutId id="2147483668" r:id="rId8"/>
    <p:sldLayoutId id="2147483669" r:id="rId9"/>
    <p:sldLayoutId id="2147483667" r:id="rId10"/>
    <p:sldLayoutId id="2147483670" r:id="rId11"/>
    <p:sldLayoutId id="2147483666" r:id="rId12"/>
    <p:sldLayoutId id="2147483744" r:id="rId13"/>
    <p:sldLayoutId id="2147483671" r:id="rId14"/>
    <p:sldLayoutId id="2147483663" r:id="rId15"/>
    <p:sldLayoutId id="2147483672" r:id="rId16"/>
    <p:sldLayoutId id="2147483742" r:id="rId17"/>
    <p:sldLayoutId id="2147483743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740" r:id="rId24"/>
    <p:sldLayoutId id="2147483678" r:id="rId25"/>
    <p:sldLayoutId id="2147483679" r:id="rId26"/>
  </p:sldLayoutIdLst>
  <p:txStyles>
    <p:titleStyle>
      <a:lvl1pPr>
        <a:defRPr>
          <a:solidFill>
            <a:schemeClr val="accent1"/>
          </a:solidFill>
          <a:latin typeface="Times" pitchFamily="2" charset="0"/>
          <a:ea typeface="+mj-ea"/>
          <a:cs typeface="+mj-cs"/>
        </a:defRPr>
      </a:lvl1pPr>
    </p:titleStyle>
    <p:bodyStyle>
      <a:lvl1pPr marL="171450" indent="-171450">
        <a:buClr>
          <a:schemeClr val="tx2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1pPr>
      <a:lvl2pPr marL="4572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2pPr>
      <a:lvl3pPr marL="9144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3pPr>
      <a:lvl4pPr marL="13716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4pPr>
      <a:lvl5pPr marL="18288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62" userDrawn="1">
          <p15:clr>
            <a:srgbClr val="A4A3A4"/>
          </p15:clr>
        </p15:guide>
        <p15:guide id="6" orient="horz" pos="1131" userDrawn="1">
          <p15:clr>
            <a:srgbClr val="A4A3A4"/>
          </p15:clr>
        </p15:guide>
        <p15:guide id="8" orient="horz" pos="2876" userDrawn="1">
          <p15:clr>
            <a:srgbClr val="A4A3A4"/>
          </p15:clr>
        </p15:guide>
        <p15:guide id="9" pos="360" userDrawn="1">
          <p15:clr>
            <a:srgbClr val="A4A3A4"/>
          </p15:clr>
        </p15:guide>
        <p15:guide id="10" pos="5396" userDrawn="1">
          <p15:clr>
            <a:srgbClr val="A4A3A4"/>
          </p15:clr>
        </p15:guide>
        <p15:guide id="11" pos="118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8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9.png"/><Relationship Id="rId10" Type="http://schemas.openxmlformats.org/officeDocument/2006/relationships/image" Target="../media/image26.png"/><Relationship Id="rId4" Type="http://schemas.openxmlformats.org/officeDocument/2006/relationships/image" Target="../media/image28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0.png"/><Relationship Id="rId11" Type="http://schemas.openxmlformats.org/officeDocument/2006/relationships/image" Target="../media/image26.png"/><Relationship Id="rId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28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0.png"/><Relationship Id="rId11" Type="http://schemas.openxmlformats.org/officeDocument/2006/relationships/image" Target="../media/image26.png"/><Relationship Id="rId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28.png"/><Relationship Id="rId9" Type="http://schemas.openxmlformats.org/officeDocument/2006/relationships/image" Target="../media/image24.png"/><Relationship Id="rId1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1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0.png"/><Relationship Id="rId11" Type="http://schemas.openxmlformats.org/officeDocument/2006/relationships/image" Target="../media/image26.png"/><Relationship Id="rId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28.png"/><Relationship Id="rId9" Type="http://schemas.openxmlformats.org/officeDocument/2006/relationships/image" Target="../media/image24.png"/><Relationship Id="rId1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30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1.png"/><Relationship Id="rId11" Type="http://schemas.openxmlformats.org/officeDocument/2006/relationships/image" Target="../media/image25.png"/><Relationship Id="rId5" Type="http://schemas.openxmlformats.org/officeDocument/2006/relationships/image" Target="../media/image29.png"/><Relationship Id="rId15" Type="http://schemas.openxmlformats.org/officeDocument/2006/relationships/image" Target="../media/image32.png"/><Relationship Id="rId10" Type="http://schemas.openxmlformats.org/officeDocument/2006/relationships/image" Target="../media/image24.png"/><Relationship Id="rId4" Type="http://schemas.openxmlformats.org/officeDocument/2006/relationships/image" Target="../media/image28.png"/><Relationship Id="rId9" Type="http://schemas.openxmlformats.org/officeDocument/2006/relationships/image" Target="../media/image23.png"/><Relationship Id="rId1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42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1.png"/><Relationship Id="rId11" Type="http://schemas.openxmlformats.org/officeDocument/2006/relationships/image" Target="../media/image24.png"/><Relationship Id="rId5" Type="http://schemas.openxmlformats.org/officeDocument/2006/relationships/image" Target="../media/image29.png"/><Relationship Id="rId15" Type="http://schemas.openxmlformats.org/officeDocument/2006/relationships/image" Target="../media/image31.png"/><Relationship Id="rId10" Type="http://schemas.openxmlformats.org/officeDocument/2006/relationships/image" Target="../media/image23.png"/><Relationship Id="rId4" Type="http://schemas.openxmlformats.org/officeDocument/2006/relationships/image" Target="../media/image28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39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8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8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8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8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8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7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77BD8-0CAE-AFAA-8858-81F8857D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ECON1002 Intro. Macro.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1CA14-3B78-2172-AC15-E12ADF11AA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Tutorial 11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9B3DC-C6BD-B21D-0C74-D2CBE9C88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8173" y="3003798"/>
            <a:ext cx="3502275" cy="414686"/>
          </a:xfrm>
        </p:spPr>
        <p:txBody>
          <a:bodyPr/>
          <a:lstStyle/>
          <a:p>
            <a:r>
              <a:rPr lang="en-AU" b="0"/>
              <a:t>Herbert Xin</a:t>
            </a:r>
          </a:p>
          <a:p>
            <a:r>
              <a:rPr lang="en-AU" b="0"/>
              <a:t>wei.xin@sydney.edu.au</a:t>
            </a:r>
          </a:p>
        </p:txBody>
      </p:sp>
    </p:spTree>
    <p:extLst>
      <p:ext uri="{BB962C8B-B14F-4D97-AF65-F5344CB8AC3E}">
        <p14:creationId xmlns:p14="http://schemas.microsoft.com/office/powerpoint/2010/main" val="2193066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75524-8D08-226B-D6C2-758C52A7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Solow Swan Model – Production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1C16F3-1E4D-34BB-D56E-6DBBE88959E4}"/>
                  </a:ext>
                </a:extLst>
              </p:cNvPr>
              <p:cNvSpPr txBox="1"/>
              <p:nvPr/>
            </p:nvSpPr>
            <p:spPr>
              <a:xfrm>
                <a:off x="577850" y="1640995"/>
                <a:ext cx="137569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1C16F3-1E4D-34BB-D56E-6DBBE8895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640995"/>
                <a:ext cx="1375697" cy="246221"/>
              </a:xfrm>
              <a:prstGeom prst="rect">
                <a:avLst/>
              </a:prstGeom>
              <a:blipFill>
                <a:blip r:embed="rId2"/>
                <a:stretch>
                  <a:fillRect l="-2752" r="-458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DB07C03-147B-C276-77E1-09AC5AC4AD09}"/>
              </a:ext>
            </a:extLst>
          </p:cNvPr>
          <p:cNvSpPr txBox="1"/>
          <p:nvPr/>
        </p:nvSpPr>
        <p:spPr>
          <a:xfrm>
            <a:off x="490506" y="1163637"/>
            <a:ext cx="2989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Production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3559F1-BF87-9F96-1E30-E762BBC5A4F7}"/>
              </a:ext>
            </a:extLst>
          </p:cNvPr>
          <p:cNvSpPr txBox="1"/>
          <p:nvPr/>
        </p:nvSpPr>
        <p:spPr>
          <a:xfrm>
            <a:off x="1755771" y="2380355"/>
            <a:ext cx="143358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Diminishing return to increase in single variable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D1397A-1A4A-45C7-9DC3-E6EF81ADC4D3}"/>
              </a:ext>
            </a:extLst>
          </p:cNvPr>
          <p:cNvSpPr txBox="1"/>
          <p:nvPr/>
        </p:nvSpPr>
        <p:spPr>
          <a:xfrm>
            <a:off x="383236" y="2367367"/>
            <a:ext cx="127735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Constant return to increase in both variables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AC127D2E-3949-AED6-7509-520AB820704A}"/>
              </a:ext>
            </a:extLst>
          </p:cNvPr>
          <p:cNvSpPr/>
          <p:nvPr/>
        </p:nvSpPr>
        <p:spPr>
          <a:xfrm rot="5400000">
            <a:off x="1557940" y="1797674"/>
            <a:ext cx="205293" cy="3950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76363B-9521-3973-6F2E-76F62827E3A7}"/>
              </a:ext>
            </a:extLst>
          </p:cNvPr>
          <p:cNvCxnSpPr>
            <a:cxnSpLocks/>
            <a:stCxn id="9" idx="0"/>
            <a:endCxn id="10" idx="1"/>
          </p:cNvCxnSpPr>
          <p:nvPr/>
        </p:nvCxnSpPr>
        <p:spPr>
          <a:xfrm flipV="1">
            <a:off x="1021911" y="2097868"/>
            <a:ext cx="638676" cy="269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D5384FF-EA2F-F835-ECB1-01416A039A2D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755771" y="1854033"/>
            <a:ext cx="716793" cy="526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38B15F-9147-EBD7-79D0-B8383D795216}"/>
              </a:ext>
            </a:extLst>
          </p:cNvPr>
          <p:cNvSpPr txBox="1"/>
          <p:nvPr/>
        </p:nvSpPr>
        <p:spPr>
          <a:xfrm>
            <a:off x="4572000" y="1163637"/>
            <a:ext cx="2806810" cy="3077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u="sng" dirty="0"/>
              <a:t>Per-capita production function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36A6A9C-F341-B5FA-216D-2990556A13AA}"/>
              </a:ext>
            </a:extLst>
          </p:cNvPr>
          <p:cNvCxnSpPr>
            <a:cxnSpLocks/>
          </p:cNvCxnSpPr>
          <p:nvPr/>
        </p:nvCxnSpPr>
        <p:spPr>
          <a:xfrm>
            <a:off x="1985351" y="1764105"/>
            <a:ext cx="2481603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98ADDC4-0E27-4941-0266-5A2B7351C3F0}"/>
                  </a:ext>
                </a:extLst>
              </p:cNvPr>
              <p:cNvSpPr txBox="1"/>
              <p:nvPr/>
            </p:nvSpPr>
            <p:spPr>
              <a:xfrm>
                <a:off x="4677048" y="1529121"/>
                <a:ext cx="1171796" cy="459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98ADDC4-0E27-4941-0266-5A2B7351C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48" y="1529121"/>
                <a:ext cx="1171796" cy="459421"/>
              </a:xfrm>
              <a:prstGeom prst="rect">
                <a:avLst/>
              </a:prstGeom>
              <a:blipFill>
                <a:blip r:embed="rId3"/>
                <a:stretch>
                  <a:fillRect l="-3226" t="-2703" r="-5376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6DDCAC23-2ADD-B602-0223-0E8E2A807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048" y="2318244"/>
            <a:ext cx="3766196" cy="2301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67FCE5-4249-AB6F-210D-2F2A3EDBFD5C}"/>
                  </a:ext>
                </a:extLst>
              </p:cNvPr>
              <p:cNvSpPr txBox="1"/>
              <p:nvPr/>
            </p:nvSpPr>
            <p:spPr>
              <a:xfrm>
                <a:off x="513634" y="3660736"/>
                <a:ext cx="15503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67FCE5-4249-AB6F-210D-2F2A3EDBF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34" y="3660736"/>
                <a:ext cx="1550360" cy="246221"/>
              </a:xfrm>
              <a:prstGeom prst="rect">
                <a:avLst/>
              </a:prstGeom>
              <a:blipFill>
                <a:blip r:embed="rId5"/>
                <a:stretch>
                  <a:fillRect l="-243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F19265-1056-4956-8B45-F1FE68D22F3D}"/>
                  </a:ext>
                </a:extLst>
              </p:cNvPr>
              <p:cNvSpPr txBox="1"/>
              <p:nvPr/>
            </p:nvSpPr>
            <p:spPr>
              <a:xfrm>
                <a:off x="2367934" y="3554135"/>
                <a:ext cx="1468158" cy="459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F19265-1056-4956-8B45-F1FE68D22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934" y="3554135"/>
                <a:ext cx="1468158" cy="459421"/>
              </a:xfrm>
              <a:prstGeom prst="rect">
                <a:avLst/>
              </a:prstGeom>
              <a:blipFill>
                <a:blip r:embed="rId6"/>
                <a:stretch>
                  <a:fillRect l="-2586" t="-2703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DD7CC10-4818-EAE7-177F-95983099F54C}"/>
                  </a:ext>
                </a:extLst>
              </p:cNvPr>
              <p:cNvSpPr txBox="1"/>
              <p:nvPr/>
            </p:nvSpPr>
            <p:spPr>
              <a:xfrm>
                <a:off x="531540" y="4155418"/>
                <a:ext cx="1198854" cy="494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DD7CC10-4818-EAE7-177F-95983099F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40" y="4155418"/>
                <a:ext cx="1198854" cy="494815"/>
              </a:xfrm>
              <a:prstGeom prst="rect">
                <a:avLst/>
              </a:prstGeom>
              <a:blipFill>
                <a:blip r:embed="rId7"/>
                <a:stretch>
                  <a:fillRect l="-312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AE88712-CCD9-9675-198F-D9AECAE2D6D7}"/>
              </a:ext>
            </a:extLst>
          </p:cNvPr>
          <p:cNvSpPr txBox="1"/>
          <p:nvPr/>
        </p:nvSpPr>
        <p:spPr>
          <a:xfrm>
            <a:off x="450017" y="3228662"/>
            <a:ext cx="261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solidFill>
                  <a:schemeClr val="accent1"/>
                </a:solidFill>
              </a:rPr>
              <a:t>Cobb-Douglas example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E36D1F3-7326-A9D8-6945-E9E0AADDBE93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 flipV="1">
            <a:off x="2063994" y="3783846"/>
            <a:ext cx="3039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9160BC6-0190-FD23-AD91-C825002B4AFB}"/>
              </a:ext>
            </a:extLst>
          </p:cNvPr>
          <p:cNvCxnSpPr>
            <a:cxnSpLocks/>
            <a:stCxn id="45" idx="2"/>
            <a:endCxn id="46" idx="3"/>
          </p:cNvCxnSpPr>
          <p:nvPr/>
        </p:nvCxnSpPr>
        <p:spPr>
          <a:xfrm flipH="1">
            <a:off x="1730394" y="4013556"/>
            <a:ext cx="1371619" cy="389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75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75524-8D08-226B-D6C2-758C52A7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Solow Swan Model – Production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1C16F3-1E4D-34BB-D56E-6DBBE88959E4}"/>
                  </a:ext>
                </a:extLst>
              </p:cNvPr>
              <p:cNvSpPr txBox="1"/>
              <p:nvPr/>
            </p:nvSpPr>
            <p:spPr>
              <a:xfrm>
                <a:off x="577850" y="1640995"/>
                <a:ext cx="137569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1C16F3-1E4D-34BB-D56E-6DBBE8895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640995"/>
                <a:ext cx="1375697" cy="246221"/>
              </a:xfrm>
              <a:prstGeom prst="rect">
                <a:avLst/>
              </a:prstGeom>
              <a:blipFill>
                <a:blip r:embed="rId2"/>
                <a:stretch>
                  <a:fillRect l="-2752" r="-458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DB07C03-147B-C276-77E1-09AC5AC4AD09}"/>
              </a:ext>
            </a:extLst>
          </p:cNvPr>
          <p:cNvSpPr txBox="1"/>
          <p:nvPr/>
        </p:nvSpPr>
        <p:spPr>
          <a:xfrm>
            <a:off x="490506" y="1163637"/>
            <a:ext cx="2989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Production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3559F1-BF87-9F96-1E30-E762BBC5A4F7}"/>
              </a:ext>
            </a:extLst>
          </p:cNvPr>
          <p:cNvSpPr txBox="1"/>
          <p:nvPr/>
        </p:nvSpPr>
        <p:spPr>
          <a:xfrm>
            <a:off x="1755771" y="2380355"/>
            <a:ext cx="143358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Diminishing return to increase in single variable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D1397A-1A4A-45C7-9DC3-E6EF81ADC4D3}"/>
              </a:ext>
            </a:extLst>
          </p:cNvPr>
          <p:cNvSpPr txBox="1"/>
          <p:nvPr/>
        </p:nvSpPr>
        <p:spPr>
          <a:xfrm>
            <a:off x="383236" y="2367367"/>
            <a:ext cx="127735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Constant return to increase in both variables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AC127D2E-3949-AED6-7509-520AB820704A}"/>
              </a:ext>
            </a:extLst>
          </p:cNvPr>
          <p:cNvSpPr/>
          <p:nvPr/>
        </p:nvSpPr>
        <p:spPr>
          <a:xfrm rot="5400000">
            <a:off x="1557940" y="1797674"/>
            <a:ext cx="205293" cy="3950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76363B-9521-3973-6F2E-76F62827E3A7}"/>
              </a:ext>
            </a:extLst>
          </p:cNvPr>
          <p:cNvCxnSpPr>
            <a:cxnSpLocks/>
            <a:stCxn id="9" idx="0"/>
            <a:endCxn id="10" idx="1"/>
          </p:cNvCxnSpPr>
          <p:nvPr/>
        </p:nvCxnSpPr>
        <p:spPr>
          <a:xfrm flipV="1">
            <a:off x="1021911" y="2097868"/>
            <a:ext cx="638676" cy="269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D5384FF-EA2F-F835-ECB1-01416A039A2D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755771" y="1854033"/>
            <a:ext cx="716793" cy="526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38B15F-9147-EBD7-79D0-B8383D795216}"/>
              </a:ext>
            </a:extLst>
          </p:cNvPr>
          <p:cNvSpPr txBox="1"/>
          <p:nvPr/>
        </p:nvSpPr>
        <p:spPr>
          <a:xfrm>
            <a:off x="4572000" y="1163637"/>
            <a:ext cx="2806810" cy="3077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u="sng" dirty="0"/>
              <a:t>Per-capita production function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36A6A9C-F341-B5FA-216D-2990556A13AA}"/>
              </a:ext>
            </a:extLst>
          </p:cNvPr>
          <p:cNvCxnSpPr>
            <a:cxnSpLocks/>
          </p:cNvCxnSpPr>
          <p:nvPr/>
        </p:nvCxnSpPr>
        <p:spPr>
          <a:xfrm>
            <a:off x="1985351" y="1764105"/>
            <a:ext cx="2481603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98ADDC4-0E27-4941-0266-5A2B7351C3F0}"/>
                  </a:ext>
                </a:extLst>
              </p:cNvPr>
              <p:cNvSpPr txBox="1"/>
              <p:nvPr/>
            </p:nvSpPr>
            <p:spPr>
              <a:xfrm>
                <a:off x="4677048" y="1529121"/>
                <a:ext cx="1171796" cy="459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98ADDC4-0E27-4941-0266-5A2B7351C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48" y="1529121"/>
                <a:ext cx="1171796" cy="459421"/>
              </a:xfrm>
              <a:prstGeom prst="rect">
                <a:avLst/>
              </a:prstGeom>
              <a:blipFill>
                <a:blip r:embed="rId3"/>
                <a:stretch>
                  <a:fillRect l="-3226" t="-2703" r="-5376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6DDCAC23-2ADD-B602-0223-0E8E2A807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048" y="2318244"/>
            <a:ext cx="3766196" cy="2301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67FCE5-4249-AB6F-210D-2F2A3EDBFD5C}"/>
                  </a:ext>
                </a:extLst>
              </p:cNvPr>
              <p:cNvSpPr txBox="1"/>
              <p:nvPr/>
            </p:nvSpPr>
            <p:spPr>
              <a:xfrm>
                <a:off x="513634" y="3660736"/>
                <a:ext cx="15503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67FCE5-4249-AB6F-210D-2F2A3EDBF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34" y="3660736"/>
                <a:ext cx="1550360" cy="246221"/>
              </a:xfrm>
              <a:prstGeom prst="rect">
                <a:avLst/>
              </a:prstGeom>
              <a:blipFill>
                <a:blip r:embed="rId5"/>
                <a:stretch>
                  <a:fillRect l="-243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F19265-1056-4956-8B45-F1FE68D22F3D}"/>
                  </a:ext>
                </a:extLst>
              </p:cNvPr>
              <p:cNvSpPr txBox="1"/>
              <p:nvPr/>
            </p:nvSpPr>
            <p:spPr>
              <a:xfrm>
                <a:off x="2367934" y="3554135"/>
                <a:ext cx="1468158" cy="459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F19265-1056-4956-8B45-F1FE68D22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934" y="3554135"/>
                <a:ext cx="1468158" cy="459421"/>
              </a:xfrm>
              <a:prstGeom prst="rect">
                <a:avLst/>
              </a:prstGeom>
              <a:blipFill>
                <a:blip r:embed="rId6"/>
                <a:stretch>
                  <a:fillRect l="-2586" t="-2703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DD7CC10-4818-EAE7-177F-95983099F54C}"/>
                  </a:ext>
                </a:extLst>
              </p:cNvPr>
              <p:cNvSpPr txBox="1"/>
              <p:nvPr/>
            </p:nvSpPr>
            <p:spPr>
              <a:xfrm>
                <a:off x="531540" y="4155418"/>
                <a:ext cx="1198854" cy="494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DD7CC10-4818-EAE7-177F-95983099F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40" y="4155418"/>
                <a:ext cx="1198854" cy="494815"/>
              </a:xfrm>
              <a:prstGeom prst="rect">
                <a:avLst/>
              </a:prstGeom>
              <a:blipFill>
                <a:blip r:embed="rId7"/>
                <a:stretch>
                  <a:fillRect l="-312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16B2DFD-CB22-B9D1-32B4-6A542A2BDD87}"/>
                  </a:ext>
                </a:extLst>
              </p:cNvPr>
              <p:cNvSpPr txBox="1"/>
              <p:nvPr/>
            </p:nvSpPr>
            <p:spPr>
              <a:xfrm>
                <a:off x="2621208" y="4279714"/>
                <a:ext cx="961609" cy="24622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16B2DFD-CB22-B9D1-32B4-6A542A2BD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08" y="4279714"/>
                <a:ext cx="961609" cy="246221"/>
              </a:xfrm>
              <a:prstGeom prst="rect">
                <a:avLst/>
              </a:prstGeom>
              <a:blipFill>
                <a:blip r:embed="rId8"/>
                <a:stretch>
                  <a:fillRect l="-2532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AE88712-CCD9-9675-198F-D9AECAE2D6D7}"/>
              </a:ext>
            </a:extLst>
          </p:cNvPr>
          <p:cNvSpPr txBox="1"/>
          <p:nvPr/>
        </p:nvSpPr>
        <p:spPr>
          <a:xfrm>
            <a:off x="450017" y="3228662"/>
            <a:ext cx="261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solidFill>
                  <a:schemeClr val="accent1"/>
                </a:solidFill>
              </a:rPr>
              <a:t>Cobb-Douglas example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E36D1F3-7326-A9D8-6945-E9E0AADDBE93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 flipV="1">
            <a:off x="2063994" y="3783846"/>
            <a:ext cx="3039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9160BC6-0190-FD23-AD91-C825002B4AFB}"/>
              </a:ext>
            </a:extLst>
          </p:cNvPr>
          <p:cNvCxnSpPr>
            <a:cxnSpLocks/>
            <a:stCxn id="45" idx="2"/>
            <a:endCxn id="46" idx="3"/>
          </p:cNvCxnSpPr>
          <p:nvPr/>
        </p:nvCxnSpPr>
        <p:spPr>
          <a:xfrm flipH="1">
            <a:off x="1730394" y="4013556"/>
            <a:ext cx="1371619" cy="389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A554C75-5E87-9A58-78DB-18974F64B35A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1730394" y="4402825"/>
            <a:ext cx="8908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27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EFCE6-7FEF-0F9B-8227-72E1E76B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Capital Accumulation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FDC5FF-D332-1BAE-D19E-100AB72E9019}"/>
                  </a:ext>
                </a:extLst>
              </p:cNvPr>
              <p:cNvSpPr txBox="1"/>
              <p:nvPr/>
            </p:nvSpPr>
            <p:spPr>
              <a:xfrm>
                <a:off x="577850" y="1311794"/>
                <a:ext cx="118596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FDC5FF-D332-1BAE-D19E-100AB72E9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311794"/>
                <a:ext cx="1185966" cy="246221"/>
              </a:xfrm>
              <a:prstGeom prst="rect">
                <a:avLst/>
              </a:prstGeom>
              <a:blipFill>
                <a:blip r:embed="rId3"/>
                <a:stretch>
                  <a:fillRect l="-3191" r="-319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1A688D-6973-6E38-CE81-7E4312D8E98A}"/>
                  </a:ext>
                </a:extLst>
              </p:cNvPr>
              <p:cNvSpPr txBox="1"/>
              <p:nvPr/>
            </p:nvSpPr>
            <p:spPr>
              <a:xfrm>
                <a:off x="7293706" y="1529605"/>
                <a:ext cx="80214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400" dirty="0"/>
                  <a:t>= capital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1A688D-6973-6E38-CE81-7E4312D8E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706" y="1529605"/>
                <a:ext cx="802143" cy="215444"/>
              </a:xfrm>
              <a:prstGeom prst="rect">
                <a:avLst/>
              </a:prstGeom>
              <a:blipFill>
                <a:blip r:embed="rId4"/>
                <a:stretch>
                  <a:fillRect l="-7813" t="-22222" r="-12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2892AF-7F60-AE19-329D-3DAF025B00E5}"/>
                  </a:ext>
                </a:extLst>
              </p:cNvPr>
              <p:cNvSpPr txBox="1"/>
              <p:nvPr/>
            </p:nvSpPr>
            <p:spPr>
              <a:xfrm>
                <a:off x="7328046" y="1818859"/>
                <a:ext cx="6512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400" dirty="0"/>
                  <a:t>= labor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2892AF-7F60-AE19-329D-3DAF025B0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046" y="1818859"/>
                <a:ext cx="651269" cy="215444"/>
              </a:xfrm>
              <a:prstGeom prst="rect">
                <a:avLst/>
              </a:prstGeom>
              <a:blipFill>
                <a:blip r:embed="rId5"/>
                <a:stretch>
                  <a:fillRect l="-7547" t="-27778" r="-15094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08A91C-290B-F874-4991-3159FD76C244}"/>
                  </a:ext>
                </a:extLst>
              </p:cNvPr>
              <p:cNvSpPr txBox="1"/>
              <p:nvPr/>
            </p:nvSpPr>
            <p:spPr>
              <a:xfrm>
                <a:off x="7312144" y="2108113"/>
                <a:ext cx="11326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investment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08A91C-290B-F874-4991-3159FD76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144" y="2108113"/>
                <a:ext cx="1132618" cy="215444"/>
              </a:xfrm>
              <a:prstGeom prst="rect">
                <a:avLst/>
              </a:prstGeom>
              <a:blipFill>
                <a:blip r:embed="rId6"/>
                <a:stretch>
                  <a:fillRect l="-4444" t="-29412" r="-8889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148CF7-7D6F-D472-73DB-CF4271E58D2A}"/>
                  </a:ext>
                </a:extLst>
              </p:cNvPr>
              <p:cNvSpPr txBox="1"/>
              <p:nvPr/>
            </p:nvSpPr>
            <p:spPr>
              <a:xfrm>
                <a:off x="7312144" y="2326367"/>
                <a:ext cx="11562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saving rate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148CF7-7D6F-D472-73DB-CF4271E58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144" y="2326367"/>
                <a:ext cx="1156214" cy="215444"/>
              </a:xfrm>
              <a:prstGeom prst="rect">
                <a:avLst/>
              </a:prstGeom>
              <a:blipFill>
                <a:blip r:embed="rId7"/>
                <a:stretch>
                  <a:fillRect l="-3261" t="-27778" r="-869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59DE66-3579-53F7-0073-FEACFA574BA7}"/>
                  </a:ext>
                </a:extLst>
              </p:cNvPr>
              <p:cNvSpPr txBox="1"/>
              <p:nvPr/>
            </p:nvSpPr>
            <p:spPr>
              <a:xfrm>
                <a:off x="7293742" y="2582720"/>
                <a:ext cx="16292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depreciation rate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59DE66-3579-53F7-0073-FEACFA574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742" y="2582720"/>
                <a:ext cx="1629229" cy="215444"/>
              </a:xfrm>
              <a:prstGeom prst="rect">
                <a:avLst/>
              </a:prstGeom>
              <a:blipFill>
                <a:blip r:embed="rId8"/>
                <a:stretch>
                  <a:fillRect l="-3876" t="-27778" r="-542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B1EDEA-CBEC-E9CD-84E7-6D7D592833D6}"/>
                  </a:ext>
                </a:extLst>
              </p:cNvPr>
              <p:cNvSpPr txBox="1"/>
              <p:nvPr/>
            </p:nvSpPr>
            <p:spPr>
              <a:xfrm>
                <a:off x="7307144" y="2839073"/>
                <a:ext cx="162922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population growth rate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B1EDEA-CBEC-E9CD-84E7-6D7D5928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144" y="2839073"/>
                <a:ext cx="1629229" cy="430887"/>
              </a:xfrm>
              <a:prstGeom prst="rect">
                <a:avLst/>
              </a:prstGeom>
              <a:blipFill>
                <a:blip r:embed="rId9"/>
                <a:stretch>
                  <a:fillRect l="-6977" t="-14286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2EFDE097-5E9A-B4EA-FEEC-3118C5FBF88F}"/>
              </a:ext>
            </a:extLst>
          </p:cNvPr>
          <p:cNvSpPr txBox="1"/>
          <p:nvPr/>
        </p:nvSpPr>
        <p:spPr>
          <a:xfrm>
            <a:off x="7185503" y="1157905"/>
            <a:ext cx="1958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Notation</a:t>
            </a:r>
          </a:p>
        </p:txBody>
      </p:sp>
    </p:spTree>
    <p:extLst>
      <p:ext uri="{BB962C8B-B14F-4D97-AF65-F5344CB8AC3E}">
        <p14:creationId xmlns:p14="http://schemas.microsoft.com/office/powerpoint/2010/main" val="265973637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EFCE6-7FEF-0F9B-8227-72E1E76B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Capital Accumulation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FDC5FF-D332-1BAE-D19E-100AB72E9019}"/>
                  </a:ext>
                </a:extLst>
              </p:cNvPr>
              <p:cNvSpPr txBox="1"/>
              <p:nvPr/>
            </p:nvSpPr>
            <p:spPr>
              <a:xfrm>
                <a:off x="577850" y="1311794"/>
                <a:ext cx="118596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FDC5FF-D332-1BAE-D19E-100AB72E9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311794"/>
                <a:ext cx="1185966" cy="246221"/>
              </a:xfrm>
              <a:prstGeom prst="rect">
                <a:avLst/>
              </a:prstGeom>
              <a:blipFill>
                <a:blip r:embed="rId3"/>
                <a:stretch>
                  <a:fillRect l="-3191" r="-319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81B4FA-94B3-8D95-F62F-2F002CAF5074}"/>
                  </a:ext>
                </a:extLst>
              </p:cNvPr>
              <p:cNvSpPr txBox="1"/>
              <p:nvPr/>
            </p:nvSpPr>
            <p:spPr>
              <a:xfrm>
                <a:off x="752007" y="1735005"/>
                <a:ext cx="7868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81B4FA-94B3-8D95-F62F-2F002CAF5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07" y="1735005"/>
                <a:ext cx="786818" cy="246221"/>
              </a:xfrm>
              <a:prstGeom prst="rect">
                <a:avLst/>
              </a:prstGeom>
              <a:blipFill>
                <a:blip r:embed="rId4"/>
                <a:stretch>
                  <a:fillRect l="-4839" r="-483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1A688D-6973-6E38-CE81-7E4312D8E98A}"/>
                  </a:ext>
                </a:extLst>
              </p:cNvPr>
              <p:cNvSpPr txBox="1"/>
              <p:nvPr/>
            </p:nvSpPr>
            <p:spPr>
              <a:xfrm>
                <a:off x="7293706" y="1529605"/>
                <a:ext cx="80214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400" dirty="0"/>
                  <a:t>= capital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1A688D-6973-6E38-CE81-7E4312D8E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706" y="1529605"/>
                <a:ext cx="802143" cy="215444"/>
              </a:xfrm>
              <a:prstGeom prst="rect">
                <a:avLst/>
              </a:prstGeom>
              <a:blipFill>
                <a:blip r:embed="rId5"/>
                <a:stretch>
                  <a:fillRect l="-7813" t="-22222" r="-12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2892AF-7F60-AE19-329D-3DAF025B00E5}"/>
                  </a:ext>
                </a:extLst>
              </p:cNvPr>
              <p:cNvSpPr txBox="1"/>
              <p:nvPr/>
            </p:nvSpPr>
            <p:spPr>
              <a:xfrm>
                <a:off x="7328046" y="1818859"/>
                <a:ext cx="6512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400" dirty="0"/>
                  <a:t>= labor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2892AF-7F60-AE19-329D-3DAF025B0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046" y="1818859"/>
                <a:ext cx="651269" cy="215444"/>
              </a:xfrm>
              <a:prstGeom prst="rect">
                <a:avLst/>
              </a:prstGeom>
              <a:blipFill>
                <a:blip r:embed="rId6"/>
                <a:stretch>
                  <a:fillRect l="-7547" t="-27778" r="-15094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08A91C-290B-F874-4991-3159FD76C244}"/>
                  </a:ext>
                </a:extLst>
              </p:cNvPr>
              <p:cNvSpPr txBox="1"/>
              <p:nvPr/>
            </p:nvSpPr>
            <p:spPr>
              <a:xfrm>
                <a:off x="7312144" y="2108113"/>
                <a:ext cx="11326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investment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08A91C-290B-F874-4991-3159FD76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144" y="2108113"/>
                <a:ext cx="1132618" cy="215444"/>
              </a:xfrm>
              <a:prstGeom prst="rect">
                <a:avLst/>
              </a:prstGeom>
              <a:blipFill>
                <a:blip r:embed="rId7"/>
                <a:stretch>
                  <a:fillRect l="-4444" t="-29412" r="-8889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148CF7-7D6F-D472-73DB-CF4271E58D2A}"/>
                  </a:ext>
                </a:extLst>
              </p:cNvPr>
              <p:cNvSpPr txBox="1"/>
              <p:nvPr/>
            </p:nvSpPr>
            <p:spPr>
              <a:xfrm>
                <a:off x="7312144" y="2326367"/>
                <a:ext cx="11562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saving rate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148CF7-7D6F-D472-73DB-CF4271E58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144" y="2326367"/>
                <a:ext cx="1156214" cy="215444"/>
              </a:xfrm>
              <a:prstGeom prst="rect">
                <a:avLst/>
              </a:prstGeom>
              <a:blipFill>
                <a:blip r:embed="rId8"/>
                <a:stretch>
                  <a:fillRect l="-3261" t="-27778" r="-869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59DE66-3579-53F7-0073-FEACFA574BA7}"/>
                  </a:ext>
                </a:extLst>
              </p:cNvPr>
              <p:cNvSpPr txBox="1"/>
              <p:nvPr/>
            </p:nvSpPr>
            <p:spPr>
              <a:xfrm>
                <a:off x="7293742" y="2582720"/>
                <a:ext cx="16292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depreciation rate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59DE66-3579-53F7-0073-FEACFA574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742" y="2582720"/>
                <a:ext cx="1629229" cy="215444"/>
              </a:xfrm>
              <a:prstGeom prst="rect">
                <a:avLst/>
              </a:prstGeom>
              <a:blipFill>
                <a:blip r:embed="rId9"/>
                <a:stretch>
                  <a:fillRect l="-3876" t="-27778" r="-542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B1EDEA-CBEC-E9CD-84E7-6D7D592833D6}"/>
                  </a:ext>
                </a:extLst>
              </p:cNvPr>
              <p:cNvSpPr txBox="1"/>
              <p:nvPr/>
            </p:nvSpPr>
            <p:spPr>
              <a:xfrm>
                <a:off x="7307144" y="2839073"/>
                <a:ext cx="162922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population growth rate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B1EDEA-CBEC-E9CD-84E7-6D7D5928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144" y="2839073"/>
                <a:ext cx="1629229" cy="430887"/>
              </a:xfrm>
              <a:prstGeom prst="rect">
                <a:avLst/>
              </a:prstGeom>
              <a:blipFill>
                <a:blip r:embed="rId10"/>
                <a:stretch>
                  <a:fillRect l="-6977" t="-14286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2EFDE097-5E9A-B4EA-FEEC-3118C5FBF88F}"/>
              </a:ext>
            </a:extLst>
          </p:cNvPr>
          <p:cNvSpPr txBox="1"/>
          <p:nvPr/>
        </p:nvSpPr>
        <p:spPr>
          <a:xfrm>
            <a:off x="7185503" y="1157905"/>
            <a:ext cx="1958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Notation</a:t>
            </a:r>
          </a:p>
        </p:txBody>
      </p:sp>
    </p:spTree>
    <p:extLst>
      <p:ext uri="{BB962C8B-B14F-4D97-AF65-F5344CB8AC3E}">
        <p14:creationId xmlns:p14="http://schemas.microsoft.com/office/powerpoint/2010/main" val="25014775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EFCE6-7FEF-0F9B-8227-72E1E76B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Capital Accumulation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FDC5FF-D332-1BAE-D19E-100AB72E9019}"/>
                  </a:ext>
                </a:extLst>
              </p:cNvPr>
              <p:cNvSpPr txBox="1"/>
              <p:nvPr/>
            </p:nvSpPr>
            <p:spPr>
              <a:xfrm>
                <a:off x="577850" y="1311794"/>
                <a:ext cx="118596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FDC5FF-D332-1BAE-D19E-100AB72E9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311794"/>
                <a:ext cx="1185966" cy="246221"/>
              </a:xfrm>
              <a:prstGeom prst="rect">
                <a:avLst/>
              </a:prstGeom>
              <a:blipFill>
                <a:blip r:embed="rId3"/>
                <a:stretch>
                  <a:fillRect l="-3191" r="-319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81B4FA-94B3-8D95-F62F-2F002CAF5074}"/>
                  </a:ext>
                </a:extLst>
              </p:cNvPr>
              <p:cNvSpPr txBox="1"/>
              <p:nvPr/>
            </p:nvSpPr>
            <p:spPr>
              <a:xfrm>
                <a:off x="752007" y="1735005"/>
                <a:ext cx="7868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81B4FA-94B3-8D95-F62F-2F002CAF5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07" y="1735005"/>
                <a:ext cx="786818" cy="246221"/>
              </a:xfrm>
              <a:prstGeom prst="rect">
                <a:avLst/>
              </a:prstGeom>
              <a:blipFill>
                <a:blip r:embed="rId4"/>
                <a:stretch>
                  <a:fillRect l="-4839" r="-483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A78242-B47A-B18A-6969-DDDE6ADAA831}"/>
                  </a:ext>
                </a:extLst>
              </p:cNvPr>
              <p:cNvSpPr txBox="1"/>
              <p:nvPr/>
            </p:nvSpPr>
            <p:spPr>
              <a:xfrm>
                <a:off x="557800" y="2158216"/>
                <a:ext cx="13238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A78242-B47A-B18A-6969-DDDE6ADAA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00" y="2158216"/>
                <a:ext cx="1323888" cy="246221"/>
              </a:xfrm>
              <a:prstGeom prst="rect">
                <a:avLst/>
              </a:prstGeom>
              <a:blipFill>
                <a:blip r:embed="rId5"/>
                <a:stretch>
                  <a:fillRect l="-3810" r="-190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1A688D-6973-6E38-CE81-7E4312D8E98A}"/>
                  </a:ext>
                </a:extLst>
              </p:cNvPr>
              <p:cNvSpPr txBox="1"/>
              <p:nvPr/>
            </p:nvSpPr>
            <p:spPr>
              <a:xfrm>
                <a:off x="7293706" y="1529605"/>
                <a:ext cx="80214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400" dirty="0"/>
                  <a:t>= capital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1A688D-6973-6E38-CE81-7E4312D8E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706" y="1529605"/>
                <a:ext cx="802143" cy="215444"/>
              </a:xfrm>
              <a:prstGeom prst="rect">
                <a:avLst/>
              </a:prstGeom>
              <a:blipFill>
                <a:blip r:embed="rId6"/>
                <a:stretch>
                  <a:fillRect l="-7813" t="-22222" r="-12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2892AF-7F60-AE19-329D-3DAF025B00E5}"/>
                  </a:ext>
                </a:extLst>
              </p:cNvPr>
              <p:cNvSpPr txBox="1"/>
              <p:nvPr/>
            </p:nvSpPr>
            <p:spPr>
              <a:xfrm>
                <a:off x="7328046" y="1818859"/>
                <a:ext cx="6512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400" dirty="0"/>
                  <a:t>= labor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2892AF-7F60-AE19-329D-3DAF025B0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046" y="1818859"/>
                <a:ext cx="651269" cy="215444"/>
              </a:xfrm>
              <a:prstGeom prst="rect">
                <a:avLst/>
              </a:prstGeom>
              <a:blipFill>
                <a:blip r:embed="rId7"/>
                <a:stretch>
                  <a:fillRect l="-7547" t="-27778" r="-15094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08A91C-290B-F874-4991-3159FD76C244}"/>
                  </a:ext>
                </a:extLst>
              </p:cNvPr>
              <p:cNvSpPr txBox="1"/>
              <p:nvPr/>
            </p:nvSpPr>
            <p:spPr>
              <a:xfrm>
                <a:off x="7312144" y="2108113"/>
                <a:ext cx="11326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investment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08A91C-290B-F874-4991-3159FD76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144" y="2108113"/>
                <a:ext cx="1132618" cy="215444"/>
              </a:xfrm>
              <a:prstGeom prst="rect">
                <a:avLst/>
              </a:prstGeom>
              <a:blipFill>
                <a:blip r:embed="rId8"/>
                <a:stretch>
                  <a:fillRect l="-4444" t="-29412" r="-8889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148CF7-7D6F-D472-73DB-CF4271E58D2A}"/>
                  </a:ext>
                </a:extLst>
              </p:cNvPr>
              <p:cNvSpPr txBox="1"/>
              <p:nvPr/>
            </p:nvSpPr>
            <p:spPr>
              <a:xfrm>
                <a:off x="7312144" y="2326367"/>
                <a:ext cx="11562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saving rate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148CF7-7D6F-D472-73DB-CF4271E58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144" y="2326367"/>
                <a:ext cx="1156214" cy="215444"/>
              </a:xfrm>
              <a:prstGeom prst="rect">
                <a:avLst/>
              </a:prstGeom>
              <a:blipFill>
                <a:blip r:embed="rId9"/>
                <a:stretch>
                  <a:fillRect l="-3261" t="-27778" r="-869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59DE66-3579-53F7-0073-FEACFA574BA7}"/>
                  </a:ext>
                </a:extLst>
              </p:cNvPr>
              <p:cNvSpPr txBox="1"/>
              <p:nvPr/>
            </p:nvSpPr>
            <p:spPr>
              <a:xfrm>
                <a:off x="7293742" y="2582720"/>
                <a:ext cx="16292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depreciation rate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59DE66-3579-53F7-0073-FEACFA574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742" y="2582720"/>
                <a:ext cx="1629229" cy="215444"/>
              </a:xfrm>
              <a:prstGeom prst="rect">
                <a:avLst/>
              </a:prstGeom>
              <a:blipFill>
                <a:blip r:embed="rId10"/>
                <a:stretch>
                  <a:fillRect l="-3876" t="-27778" r="-542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B1EDEA-CBEC-E9CD-84E7-6D7D592833D6}"/>
                  </a:ext>
                </a:extLst>
              </p:cNvPr>
              <p:cNvSpPr txBox="1"/>
              <p:nvPr/>
            </p:nvSpPr>
            <p:spPr>
              <a:xfrm>
                <a:off x="7307144" y="2839073"/>
                <a:ext cx="162922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population growth rate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B1EDEA-CBEC-E9CD-84E7-6D7D5928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144" y="2839073"/>
                <a:ext cx="1629229" cy="430887"/>
              </a:xfrm>
              <a:prstGeom prst="rect">
                <a:avLst/>
              </a:prstGeom>
              <a:blipFill>
                <a:blip r:embed="rId11"/>
                <a:stretch>
                  <a:fillRect l="-6977" t="-14286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2EFDE097-5E9A-B4EA-FEEC-3118C5FBF88F}"/>
              </a:ext>
            </a:extLst>
          </p:cNvPr>
          <p:cNvSpPr txBox="1"/>
          <p:nvPr/>
        </p:nvSpPr>
        <p:spPr>
          <a:xfrm>
            <a:off x="7185503" y="1157905"/>
            <a:ext cx="1958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Notation</a:t>
            </a:r>
          </a:p>
        </p:txBody>
      </p:sp>
    </p:spTree>
    <p:extLst>
      <p:ext uri="{BB962C8B-B14F-4D97-AF65-F5344CB8AC3E}">
        <p14:creationId xmlns:p14="http://schemas.microsoft.com/office/powerpoint/2010/main" val="144050790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EFCE6-7FEF-0F9B-8227-72E1E76B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Capital Accumulation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FDC5FF-D332-1BAE-D19E-100AB72E9019}"/>
                  </a:ext>
                </a:extLst>
              </p:cNvPr>
              <p:cNvSpPr txBox="1"/>
              <p:nvPr/>
            </p:nvSpPr>
            <p:spPr>
              <a:xfrm>
                <a:off x="577850" y="1311794"/>
                <a:ext cx="118596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FDC5FF-D332-1BAE-D19E-100AB72E9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311794"/>
                <a:ext cx="1185966" cy="246221"/>
              </a:xfrm>
              <a:prstGeom prst="rect">
                <a:avLst/>
              </a:prstGeom>
              <a:blipFill>
                <a:blip r:embed="rId3"/>
                <a:stretch>
                  <a:fillRect l="-3191" r="-319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81B4FA-94B3-8D95-F62F-2F002CAF5074}"/>
                  </a:ext>
                </a:extLst>
              </p:cNvPr>
              <p:cNvSpPr txBox="1"/>
              <p:nvPr/>
            </p:nvSpPr>
            <p:spPr>
              <a:xfrm>
                <a:off x="752007" y="1735005"/>
                <a:ext cx="7868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81B4FA-94B3-8D95-F62F-2F002CAF5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07" y="1735005"/>
                <a:ext cx="786818" cy="246221"/>
              </a:xfrm>
              <a:prstGeom prst="rect">
                <a:avLst/>
              </a:prstGeom>
              <a:blipFill>
                <a:blip r:embed="rId4"/>
                <a:stretch>
                  <a:fillRect l="-4839" r="-483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A78242-B47A-B18A-6969-DDDE6ADAA831}"/>
                  </a:ext>
                </a:extLst>
              </p:cNvPr>
              <p:cNvSpPr txBox="1"/>
              <p:nvPr/>
            </p:nvSpPr>
            <p:spPr>
              <a:xfrm>
                <a:off x="557800" y="2158216"/>
                <a:ext cx="13238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A78242-B47A-B18A-6969-DDDE6ADAA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00" y="2158216"/>
                <a:ext cx="1323888" cy="246221"/>
              </a:xfrm>
              <a:prstGeom prst="rect">
                <a:avLst/>
              </a:prstGeom>
              <a:blipFill>
                <a:blip r:embed="rId5"/>
                <a:stretch>
                  <a:fillRect l="-3810" r="-190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E71163-C084-4ACF-A880-0014D3C21A8F}"/>
                  </a:ext>
                </a:extLst>
              </p:cNvPr>
              <p:cNvSpPr txBox="1"/>
              <p:nvPr/>
            </p:nvSpPr>
            <p:spPr>
              <a:xfrm>
                <a:off x="519305" y="2574091"/>
                <a:ext cx="1974580" cy="45942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E71163-C084-4ACF-A880-0014D3C21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05" y="2574091"/>
                <a:ext cx="1974580" cy="459421"/>
              </a:xfrm>
              <a:prstGeom prst="rect">
                <a:avLst/>
              </a:prstGeom>
              <a:blipFill>
                <a:blip r:embed="rId6"/>
                <a:stretch>
                  <a:fillRect l="-1911" t="-2632" r="-1274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1A688D-6973-6E38-CE81-7E4312D8E98A}"/>
                  </a:ext>
                </a:extLst>
              </p:cNvPr>
              <p:cNvSpPr txBox="1"/>
              <p:nvPr/>
            </p:nvSpPr>
            <p:spPr>
              <a:xfrm>
                <a:off x="7293706" y="1529605"/>
                <a:ext cx="80214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400" dirty="0"/>
                  <a:t>= capital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1A688D-6973-6E38-CE81-7E4312D8E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706" y="1529605"/>
                <a:ext cx="802143" cy="215444"/>
              </a:xfrm>
              <a:prstGeom prst="rect">
                <a:avLst/>
              </a:prstGeom>
              <a:blipFill>
                <a:blip r:embed="rId7"/>
                <a:stretch>
                  <a:fillRect l="-7813" t="-22222" r="-12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2892AF-7F60-AE19-329D-3DAF025B00E5}"/>
                  </a:ext>
                </a:extLst>
              </p:cNvPr>
              <p:cNvSpPr txBox="1"/>
              <p:nvPr/>
            </p:nvSpPr>
            <p:spPr>
              <a:xfrm>
                <a:off x="7328046" y="1818859"/>
                <a:ext cx="6512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400" dirty="0"/>
                  <a:t>= labor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2892AF-7F60-AE19-329D-3DAF025B0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046" y="1818859"/>
                <a:ext cx="651269" cy="215444"/>
              </a:xfrm>
              <a:prstGeom prst="rect">
                <a:avLst/>
              </a:prstGeom>
              <a:blipFill>
                <a:blip r:embed="rId8"/>
                <a:stretch>
                  <a:fillRect l="-7547" t="-27778" r="-15094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08A91C-290B-F874-4991-3159FD76C244}"/>
                  </a:ext>
                </a:extLst>
              </p:cNvPr>
              <p:cNvSpPr txBox="1"/>
              <p:nvPr/>
            </p:nvSpPr>
            <p:spPr>
              <a:xfrm>
                <a:off x="7312144" y="2108113"/>
                <a:ext cx="11326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investment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08A91C-290B-F874-4991-3159FD76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144" y="2108113"/>
                <a:ext cx="1132618" cy="215444"/>
              </a:xfrm>
              <a:prstGeom prst="rect">
                <a:avLst/>
              </a:prstGeom>
              <a:blipFill>
                <a:blip r:embed="rId9"/>
                <a:stretch>
                  <a:fillRect l="-4444" t="-29412" r="-8889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148CF7-7D6F-D472-73DB-CF4271E58D2A}"/>
                  </a:ext>
                </a:extLst>
              </p:cNvPr>
              <p:cNvSpPr txBox="1"/>
              <p:nvPr/>
            </p:nvSpPr>
            <p:spPr>
              <a:xfrm>
                <a:off x="7312144" y="2326367"/>
                <a:ext cx="11562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saving rate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148CF7-7D6F-D472-73DB-CF4271E58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144" y="2326367"/>
                <a:ext cx="1156214" cy="215444"/>
              </a:xfrm>
              <a:prstGeom prst="rect">
                <a:avLst/>
              </a:prstGeom>
              <a:blipFill>
                <a:blip r:embed="rId10"/>
                <a:stretch>
                  <a:fillRect l="-3261" t="-27778" r="-869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59DE66-3579-53F7-0073-FEACFA574BA7}"/>
                  </a:ext>
                </a:extLst>
              </p:cNvPr>
              <p:cNvSpPr txBox="1"/>
              <p:nvPr/>
            </p:nvSpPr>
            <p:spPr>
              <a:xfrm>
                <a:off x="7293742" y="2582720"/>
                <a:ext cx="16292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depreciation rate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59DE66-3579-53F7-0073-FEACFA574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742" y="2582720"/>
                <a:ext cx="1629229" cy="215444"/>
              </a:xfrm>
              <a:prstGeom prst="rect">
                <a:avLst/>
              </a:prstGeom>
              <a:blipFill>
                <a:blip r:embed="rId11"/>
                <a:stretch>
                  <a:fillRect l="-3876" t="-27778" r="-542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B1EDEA-CBEC-E9CD-84E7-6D7D592833D6}"/>
                  </a:ext>
                </a:extLst>
              </p:cNvPr>
              <p:cNvSpPr txBox="1"/>
              <p:nvPr/>
            </p:nvSpPr>
            <p:spPr>
              <a:xfrm>
                <a:off x="7307144" y="2839073"/>
                <a:ext cx="162922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population growth rate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B1EDEA-CBEC-E9CD-84E7-6D7D5928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144" y="2839073"/>
                <a:ext cx="1629229" cy="430887"/>
              </a:xfrm>
              <a:prstGeom prst="rect">
                <a:avLst/>
              </a:prstGeom>
              <a:blipFill>
                <a:blip r:embed="rId12"/>
                <a:stretch>
                  <a:fillRect l="-6977" t="-14286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2EFDE097-5E9A-B4EA-FEEC-3118C5FBF88F}"/>
              </a:ext>
            </a:extLst>
          </p:cNvPr>
          <p:cNvSpPr txBox="1"/>
          <p:nvPr/>
        </p:nvSpPr>
        <p:spPr>
          <a:xfrm>
            <a:off x="7185503" y="1157905"/>
            <a:ext cx="1958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Notation</a:t>
            </a:r>
          </a:p>
        </p:txBody>
      </p:sp>
    </p:spTree>
    <p:extLst>
      <p:ext uri="{BB962C8B-B14F-4D97-AF65-F5344CB8AC3E}">
        <p14:creationId xmlns:p14="http://schemas.microsoft.com/office/powerpoint/2010/main" val="146439994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EFCE6-7FEF-0F9B-8227-72E1E76B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Capital Accumulation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FDC5FF-D332-1BAE-D19E-100AB72E9019}"/>
                  </a:ext>
                </a:extLst>
              </p:cNvPr>
              <p:cNvSpPr txBox="1"/>
              <p:nvPr/>
            </p:nvSpPr>
            <p:spPr>
              <a:xfrm>
                <a:off x="577850" y="1311794"/>
                <a:ext cx="118596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FDC5FF-D332-1BAE-D19E-100AB72E9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311794"/>
                <a:ext cx="1185966" cy="246221"/>
              </a:xfrm>
              <a:prstGeom prst="rect">
                <a:avLst/>
              </a:prstGeom>
              <a:blipFill>
                <a:blip r:embed="rId3"/>
                <a:stretch>
                  <a:fillRect l="-3191" r="-319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81B4FA-94B3-8D95-F62F-2F002CAF5074}"/>
                  </a:ext>
                </a:extLst>
              </p:cNvPr>
              <p:cNvSpPr txBox="1"/>
              <p:nvPr/>
            </p:nvSpPr>
            <p:spPr>
              <a:xfrm>
                <a:off x="752007" y="1735005"/>
                <a:ext cx="7868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81B4FA-94B3-8D95-F62F-2F002CAF5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07" y="1735005"/>
                <a:ext cx="786818" cy="246221"/>
              </a:xfrm>
              <a:prstGeom prst="rect">
                <a:avLst/>
              </a:prstGeom>
              <a:blipFill>
                <a:blip r:embed="rId4"/>
                <a:stretch>
                  <a:fillRect l="-4839" r="-483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A78242-B47A-B18A-6969-DDDE6ADAA831}"/>
                  </a:ext>
                </a:extLst>
              </p:cNvPr>
              <p:cNvSpPr txBox="1"/>
              <p:nvPr/>
            </p:nvSpPr>
            <p:spPr>
              <a:xfrm>
                <a:off x="557800" y="2158216"/>
                <a:ext cx="13238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A78242-B47A-B18A-6969-DDDE6ADAA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00" y="2158216"/>
                <a:ext cx="1323888" cy="246221"/>
              </a:xfrm>
              <a:prstGeom prst="rect">
                <a:avLst/>
              </a:prstGeom>
              <a:blipFill>
                <a:blip r:embed="rId5"/>
                <a:stretch>
                  <a:fillRect l="-3810" r="-190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E71163-C084-4ACF-A880-0014D3C21A8F}"/>
                  </a:ext>
                </a:extLst>
              </p:cNvPr>
              <p:cNvSpPr txBox="1"/>
              <p:nvPr/>
            </p:nvSpPr>
            <p:spPr>
              <a:xfrm>
                <a:off x="519305" y="2574091"/>
                <a:ext cx="1974580" cy="45942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E71163-C084-4ACF-A880-0014D3C21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05" y="2574091"/>
                <a:ext cx="1974580" cy="459421"/>
              </a:xfrm>
              <a:prstGeom prst="rect">
                <a:avLst/>
              </a:prstGeom>
              <a:blipFill>
                <a:blip r:embed="rId6"/>
                <a:stretch>
                  <a:fillRect l="-1911" t="-2632" r="-1274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7673B6-0804-4AAC-4EED-82DBDE4155EA}"/>
              </a:ext>
            </a:extLst>
          </p:cNvPr>
          <p:cNvCxnSpPr>
            <a:cxnSpLocks/>
            <a:stCxn id="11" idx="0"/>
            <a:endCxn id="37" idx="1"/>
          </p:cNvCxnSpPr>
          <p:nvPr/>
        </p:nvCxnSpPr>
        <p:spPr>
          <a:xfrm flipV="1">
            <a:off x="1506595" y="1589149"/>
            <a:ext cx="1871869" cy="984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1A688D-6973-6E38-CE81-7E4312D8E98A}"/>
                  </a:ext>
                </a:extLst>
              </p:cNvPr>
              <p:cNvSpPr txBox="1"/>
              <p:nvPr/>
            </p:nvSpPr>
            <p:spPr>
              <a:xfrm>
                <a:off x="7293706" y="1529605"/>
                <a:ext cx="80214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400" dirty="0"/>
                  <a:t>= capital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1A688D-6973-6E38-CE81-7E4312D8E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706" y="1529605"/>
                <a:ext cx="802143" cy="215444"/>
              </a:xfrm>
              <a:prstGeom prst="rect">
                <a:avLst/>
              </a:prstGeom>
              <a:blipFill>
                <a:blip r:embed="rId7"/>
                <a:stretch>
                  <a:fillRect l="-7813" t="-22222" r="-12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2892AF-7F60-AE19-329D-3DAF025B00E5}"/>
                  </a:ext>
                </a:extLst>
              </p:cNvPr>
              <p:cNvSpPr txBox="1"/>
              <p:nvPr/>
            </p:nvSpPr>
            <p:spPr>
              <a:xfrm>
                <a:off x="7328046" y="1818859"/>
                <a:ext cx="6512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400" dirty="0"/>
                  <a:t>= labor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2892AF-7F60-AE19-329D-3DAF025B0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046" y="1818859"/>
                <a:ext cx="651269" cy="215444"/>
              </a:xfrm>
              <a:prstGeom prst="rect">
                <a:avLst/>
              </a:prstGeom>
              <a:blipFill>
                <a:blip r:embed="rId8"/>
                <a:stretch>
                  <a:fillRect l="-7547" t="-27778" r="-15094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08A91C-290B-F874-4991-3159FD76C244}"/>
                  </a:ext>
                </a:extLst>
              </p:cNvPr>
              <p:cNvSpPr txBox="1"/>
              <p:nvPr/>
            </p:nvSpPr>
            <p:spPr>
              <a:xfrm>
                <a:off x="7312144" y="2108113"/>
                <a:ext cx="11326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investment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08A91C-290B-F874-4991-3159FD76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144" y="2108113"/>
                <a:ext cx="1132618" cy="215444"/>
              </a:xfrm>
              <a:prstGeom prst="rect">
                <a:avLst/>
              </a:prstGeom>
              <a:blipFill>
                <a:blip r:embed="rId9"/>
                <a:stretch>
                  <a:fillRect l="-4444" t="-29412" r="-8889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148CF7-7D6F-D472-73DB-CF4271E58D2A}"/>
                  </a:ext>
                </a:extLst>
              </p:cNvPr>
              <p:cNvSpPr txBox="1"/>
              <p:nvPr/>
            </p:nvSpPr>
            <p:spPr>
              <a:xfrm>
                <a:off x="7312144" y="2326367"/>
                <a:ext cx="11562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saving rate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148CF7-7D6F-D472-73DB-CF4271E58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144" y="2326367"/>
                <a:ext cx="1156214" cy="215444"/>
              </a:xfrm>
              <a:prstGeom prst="rect">
                <a:avLst/>
              </a:prstGeom>
              <a:blipFill>
                <a:blip r:embed="rId10"/>
                <a:stretch>
                  <a:fillRect l="-3261" t="-27778" r="-869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59DE66-3579-53F7-0073-FEACFA574BA7}"/>
                  </a:ext>
                </a:extLst>
              </p:cNvPr>
              <p:cNvSpPr txBox="1"/>
              <p:nvPr/>
            </p:nvSpPr>
            <p:spPr>
              <a:xfrm>
                <a:off x="7293742" y="2582720"/>
                <a:ext cx="16292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depreciation rate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59DE66-3579-53F7-0073-FEACFA574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742" y="2582720"/>
                <a:ext cx="1629229" cy="215444"/>
              </a:xfrm>
              <a:prstGeom prst="rect">
                <a:avLst/>
              </a:prstGeom>
              <a:blipFill>
                <a:blip r:embed="rId11"/>
                <a:stretch>
                  <a:fillRect l="-3876" t="-27778" r="-542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B1EDEA-CBEC-E9CD-84E7-6D7D592833D6}"/>
                  </a:ext>
                </a:extLst>
              </p:cNvPr>
              <p:cNvSpPr txBox="1"/>
              <p:nvPr/>
            </p:nvSpPr>
            <p:spPr>
              <a:xfrm>
                <a:off x="7307144" y="2839073"/>
                <a:ext cx="162922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population growth rate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B1EDEA-CBEC-E9CD-84E7-6D7D5928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144" y="2839073"/>
                <a:ext cx="1629229" cy="430887"/>
              </a:xfrm>
              <a:prstGeom prst="rect">
                <a:avLst/>
              </a:prstGeom>
              <a:blipFill>
                <a:blip r:embed="rId12"/>
                <a:stretch>
                  <a:fillRect l="-6977" t="-14286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2EFDE097-5E9A-B4EA-FEEC-3118C5FBF88F}"/>
              </a:ext>
            </a:extLst>
          </p:cNvPr>
          <p:cNvSpPr txBox="1"/>
          <p:nvPr/>
        </p:nvSpPr>
        <p:spPr>
          <a:xfrm>
            <a:off x="7185503" y="1157905"/>
            <a:ext cx="1958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902E61-4FCB-8727-354D-62A473AF6F79}"/>
                  </a:ext>
                </a:extLst>
              </p:cNvPr>
              <p:cNvSpPr txBox="1"/>
              <p:nvPr/>
            </p:nvSpPr>
            <p:spPr>
              <a:xfrm>
                <a:off x="3378464" y="1359438"/>
                <a:ext cx="2102049" cy="4594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902E61-4FCB-8727-354D-62A473AF6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464" y="1359438"/>
                <a:ext cx="2102049" cy="459421"/>
              </a:xfrm>
              <a:prstGeom prst="rect">
                <a:avLst/>
              </a:prstGeom>
              <a:blipFill>
                <a:blip r:embed="rId13"/>
                <a:stretch>
                  <a:fillRect l="-1198" t="-2703" r="-1198" b="-108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A537252-C68B-50C1-0D59-F44D4282C383}"/>
                  </a:ext>
                </a:extLst>
              </p:cNvPr>
              <p:cNvSpPr txBox="1"/>
              <p:nvPr/>
            </p:nvSpPr>
            <p:spPr>
              <a:xfrm>
                <a:off x="3378464" y="2096769"/>
                <a:ext cx="2365456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/>
                  <a:t>To prove this, we need calculus and time variable capital: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A537252-C68B-50C1-0D59-F44D4282C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464" y="2096769"/>
                <a:ext cx="2365456" cy="646331"/>
              </a:xfrm>
              <a:prstGeom prst="rect">
                <a:avLst/>
              </a:prstGeom>
              <a:blipFill>
                <a:blip r:embed="rId14"/>
                <a:stretch>
                  <a:fillRect l="-4255" t="-9615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B8CFBE-58AE-85C7-18AB-A095FB68CAFC}"/>
              </a:ext>
            </a:extLst>
          </p:cNvPr>
          <p:cNvCxnSpPr>
            <a:stCxn id="43" idx="0"/>
            <a:endCxn id="37" idx="2"/>
          </p:cNvCxnSpPr>
          <p:nvPr/>
        </p:nvCxnSpPr>
        <p:spPr>
          <a:xfrm flipH="1" flipV="1">
            <a:off x="4429489" y="1818859"/>
            <a:ext cx="131703" cy="27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10887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957F21-0722-830B-B8BB-B6B0418457AF}"/>
                  </a:ext>
                </a:extLst>
              </p:cNvPr>
              <p:cNvSpPr txBox="1"/>
              <p:nvPr/>
            </p:nvSpPr>
            <p:spPr>
              <a:xfrm>
                <a:off x="799217" y="892275"/>
                <a:ext cx="2277483" cy="2462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sY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+(1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957F21-0722-830B-B8BB-B6B041845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17" y="892275"/>
                <a:ext cx="2277483" cy="246221"/>
              </a:xfrm>
              <a:prstGeom prst="rect">
                <a:avLst/>
              </a:prstGeom>
              <a:blipFill>
                <a:blip r:embed="rId2"/>
                <a:stretch>
                  <a:fillRect l="-1105" b="-4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BDFBBF-A4D4-174F-F604-0CBD39BF674B}"/>
                  </a:ext>
                </a:extLst>
              </p:cNvPr>
              <p:cNvSpPr txBox="1"/>
              <p:nvPr/>
            </p:nvSpPr>
            <p:spPr>
              <a:xfrm>
                <a:off x="818982" y="1410161"/>
                <a:ext cx="2566408" cy="5026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s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b>
                          </m:sSub>
                        </m:den>
                      </m:f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BDFBBF-A4D4-174F-F604-0CBD39BF6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82" y="1410161"/>
                <a:ext cx="2566408" cy="502638"/>
              </a:xfrm>
              <a:prstGeom prst="rect">
                <a:avLst/>
              </a:prstGeom>
              <a:blipFill>
                <a:blip r:embed="rId3"/>
                <a:stretch>
                  <a:fillRect l="-1478" t="-2439" b="-195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89625C-0F9C-B170-0FD0-DC9FC3F6344B}"/>
                  </a:ext>
                </a:extLst>
              </p:cNvPr>
              <p:cNvSpPr txBox="1"/>
              <p:nvPr/>
            </p:nvSpPr>
            <p:spPr>
              <a:xfrm>
                <a:off x="818982" y="2184464"/>
                <a:ext cx="3081228" cy="50469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89625C-0F9C-B170-0FD0-DC9FC3F63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82" y="2184464"/>
                <a:ext cx="3081228" cy="504690"/>
              </a:xfrm>
              <a:prstGeom prst="rect">
                <a:avLst/>
              </a:prstGeom>
              <a:blipFill>
                <a:blip r:embed="rId4"/>
                <a:stretch>
                  <a:fillRect l="-1230" t="-2439" b="-195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752DDA-9F93-F798-FDFC-6FD46DA7B39E}"/>
                  </a:ext>
                </a:extLst>
              </p:cNvPr>
              <p:cNvSpPr txBox="1"/>
              <p:nvPr/>
            </p:nvSpPr>
            <p:spPr>
              <a:xfrm>
                <a:off x="818982" y="2960819"/>
                <a:ext cx="3098476" cy="5026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)(1−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752DDA-9F93-F798-FDFC-6FD46DA7B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82" y="2960819"/>
                <a:ext cx="3098476" cy="502638"/>
              </a:xfrm>
              <a:prstGeom prst="rect">
                <a:avLst/>
              </a:prstGeom>
              <a:blipFill>
                <a:blip r:embed="rId5"/>
                <a:stretch>
                  <a:fillRect l="-1224" t="-5000"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95E11A-2A0C-9BC9-9496-F842B266DF62}"/>
                  </a:ext>
                </a:extLst>
              </p:cNvPr>
              <p:cNvSpPr txBox="1"/>
              <p:nvPr/>
            </p:nvSpPr>
            <p:spPr>
              <a:xfrm>
                <a:off x="814665" y="3735122"/>
                <a:ext cx="3244350" cy="2462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95E11A-2A0C-9BC9-9496-F842B266D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65" y="3735122"/>
                <a:ext cx="3244350" cy="246221"/>
              </a:xfrm>
              <a:prstGeom prst="rect">
                <a:avLst/>
              </a:prstGeom>
              <a:blipFill>
                <a:blip r:embed="rId6"/>
                <a:stretch>
                  <a:fillRect l="-1172" b="-4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66621A-13AD-D801-0BF4-0DFF93A8C505}"/>
                  </a:ext>
                </a:extLst>
              </p:cNvPr>
              <p:cNvSpPr txBox="1"/>
              <p:nvPr/>
            </p:nvSpPr>
            <p:spPr>
              <a:xfrm>
                <a:off x="4818241" y="892275"/>
                <a:ext cx="3000309" cy="2462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66621A-13AD-D801-0BF4-0DFF93A8C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241" y="892275"/>
                <a:ext cx="3000309" cy="246221"/>
              </a:xfrm>
              <a:prstGeom prst="rect">
                <a:avLst/>
              </a:prstGeom>
              <a:blipFill>
                <a:blip r:embed="rId7"/>
                <a:stretch>
                  <a:fillRect l="-1266" b="-4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688570-C860-DCF5-1274-9E8655B79EC3}"/>
                  </a:ext>
                </a:extLst>
              </p:cNvPr>
              <p:cNvSpPr txBox="1"/>
              <p:nvPr/>
            </p:nvSpPr>
            <p:spPr>
              <a:xfrm>
                <a:off x="4818241" y="1538369"/>
                <a:ext cx="3000309" cy="2462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688570-C860-DCF5-1274-9E8655B79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241" y="1538369"/>
                <a:ext cx="3000309" cy="246221"/>
              </a:xfrm>
              <a:prstGeom prst="rect">
                <a:avLst/>
              </a:prstGeom>
              <a:blipFill>
                <a:blip r:embed="rId8"/>
                <a:stretch>
                  <a:fillRect l="-1266" b="-380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8D1D90-EFFC-3E03-495B-12DD91495B72}"/>
                  </a:ext>
                </a:extLst>
              </p:cNvPr>
              <p:cNvSpPr txBox="1"/>
              <p:nvPr/>
            </p:nvSpPr>
            <p:spPr>
              <a:xfrm>
                <a:off x="4818241" y="2256546"/>
                <a:ext cx="2498120" cy="24622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8D1D90-EFFC-3E03-495B-12DD91495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241" y="2256546"/>
                <a:ext cx="2498120" cy="246221"/>
              </a:xfrm>
              <a:prstGeom prst="rect">
                <a:avLst/>
              </a:prstGeom>
              <a:blipFill>
                <a:blip r:embed="rId9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714030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EFCE6-7FEF-0F9B-8227-72E1E76B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Capital Accumulation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FDC5FF-D332-1BAE-D19E-100AB72E9019}"/>
                  </a:ext>
                </a:extLst>
              </p:cNvPr>
              <p:cNvSpPr txBox="1"/>
              <p:nvPr/>
            </p:nvSpPr>
            <p:spPr>
              <a:xfrm>
                <a:off x="577850" y="1311794"/>
                <a:ext cx="118596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FDC5FF-D332-1BAE-D19E-100AB72E9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311794"/>
                <a:ext cx="1185966" cy="246221"/>
              </a:xfrm>
              <a:prstGeom prst="rect">
                <a:avLst/>
              </a:prstGeom>
              <a:blipFill>
                <a:blip r:embed="rId3"/>
                <a:stretch>
                  <a:fillRect l="-3191" r="-319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81B4FA-94B3-8D95-F62F-2F002CAF5074}"/>
                  </a:ext>
                </a:extLst>
              </p:cNvPr>
              <p:cNvSpPr txBox="1"/>
              <p:nvPr/>
            </p:nvSpPr>
            <p:spPr>
              <a:xfrm>
                <a:off x="752007" y="1735005"/>
                <a:ext cx="7868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81B4FA-94B3-8D95-F62F-2F002CAF5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07" y="1735005"/>
                <a:ext cx="786818" cy="246221"/>
              </a:xfrm>
              <a:prstGeom prst="rect">
                <a:avLst/>
              </a:prstGeom>
              <a:blipFill>
                <a:blip r:embed="rId4"/>
                <a:stretch>
                  <a:fillRect l="-4839" r="-483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A78242-B47A-B18A-6969-DDDE6ADAA831}"/>
                  </a:ext>
                </a:extLst>
              </p:cNvPr>
              <p:cNvSpPr txBox="1"/>
              <p:nvPr/>
            </p:nvSpPr>
            <p:spPr>
              <a:xfrm>
                <a:off x="557800" y="2158216"/>
                <a:ext cx="13238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A78242-B47A-B18A-6969-DDDE6ADAA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00" y="2158216"/>
                <a:ext cx="1323888" cy="246221"/>
              </a:xfrm>
              <a:prstGeom prst="rect">
                <a:avLst/>
              </a:prstGeom>
              <a:blipFill>
                <a:blip r:embed="rId5"/>
                <a:stretch>
                  <a:fillRect l="-3810" r="-190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E71163-C084-4ACF-A880-0014D3C21A8F}"/>
                  </a:ext>
                </a:extLst>
              </p:cNvPr>
              <p:cNvSpPr txBox="1"/>
              <p:nvPr/>
            </p:nvSpPr>
            <p:spPr>
              <a:xfrm>
                <a:off x="519305" y="2574091"/>
                <a:ext cx="1974580" cy="45942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E71163-C084-4ACF-A880-0014D3C21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05" y="2574091"/>
                <a:ext cx="1974580" cy="459421"/>
              </a:xfrm>
              <a:prstGeom prst="rect">
                <a:avLst/>
              </a:prstGeom>
              <a:blipFill>
                <a:blip r:embed="rId6"/>
                <a:stretch>
                  <a:fillRect l="-1911" t="-2632" r="-1274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7673B6-0804-4AAC-4EED-82DBDE4155EA}"/>
              </a:ext>
            </a:extLst>
          </p:cNvPr>
          <p:cNvCxnSpPr>
            <a:cxnSpLocks/>
            <a:stCxn id="11" idx="0"/>
            <a:endCxn id="37" idx="1"/>
          </p:cNvCxnSpPr>
          <p:nvPr/>
        </p:nvCxnSpPr>
        <p:spPr>
          <a:xfrm flipV="1">
            <a:off x="1506595" y="1589149"/>
            <a:ext cx="1871869" cy="984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1A688D-6973-6E38-CE81-7E4312D8E98A}"/>
                  </a:ext>
                </a:extLst>
              </p:cNvPr>
              <p:cNvSpPr txBox="1"/>
              <p:nvPr/>
            </p:nvSpPr>
            <p:spPr>
              <a:xfrm>
                <a:off x="7293706" y="1529605"/>
                <a:ext cx="80214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400" dirty="0"/>
                  <a:t>= capital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1A688D-6973-6E38-CE81-7E4312D8E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706" y="1529605"/>
                <a:ext cx="802143" cy="215444"/>
              </a:xfrm>
              <a:prstGeom prst="rect">
                <a:avLst/>
              </a:prstGeom>
              <a:blipFill>
                <a:blip r:embed="rId7"/>
                <a:stretch>
                  <a:fillRect l="-7813" t="-22222" r="-12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2892AF-7F60-AE19-329D-3DAF025B00E5}"/>
                  </a:ext>
                </a:extLst>
              </p:cNvPr>
              <p:cNvSpPr txBox="1"/>
              <p:nvPr/>
            </p:nvSpPr>
            <p:spPr>
              <a:xfrm>
                <a:off x="7328046" y="1818859"/>
                <a:ext cx="6512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400" dirty="0"/>
                  <a:t>= labor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2892AF-7F60-AE19-329D-3DAF025B0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046" y="1818859"/>
                <a:ext cx="651269" cy="215444"/>
              </a:xfrm>
              <a:prstGeom prst="rect">
                <a:avLst/>
              </a:prstGeom>
              <a:blipFill>
                <a:blip r:embed="rId8"/>
                <a:stretch>
                  <a:fillRect l="-7547" t="-27778" r="-15094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08A91C-290B-F874-4991-3159FD76C244}"/>
                  </a:ext>
                </a:extLst>
              </p:cNvPr>
              <p:cNvSpPr txBox="1"/>
              <p:nvPr/>
            </p:nvSpPr>
            <p:spPr>
              <a:xfrm>
                <a:off x="7312144" y="2108113"/>
                <a:ext cx="11326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investment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08A91C-290B-F874-4991-3159FD76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144" y="2108113"/>
                <a:ext cx="1132618" cy="215444"/>
              </a:xfrm>
              <a:prstGeom prst="rect">
                <a:avLst/>
              </a:prstGeom>
              <a:blipFill>
                <a:blip r:embed="rId9"/>
                <a:stretch>
                  <a:fillRect l="-4444" t="-29412" r="-8889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148CF7-7D6F-D472-73DB-CF4271E58D2A}"/>
                  </a:ext>
                </a:extLst>
              </p:cNvPr>
              <p:cNvSpPr txBox="1"/>
              <p:nvPr/>
            </p:nvSpPr>
            <p:spPr>
              <a:xfrm>
                <a:off x="7312144" y="2326367"/>
                <a:ext cx="11562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saving rate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148CF7-7D6F-D472-73DB-CF4271E58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144" y="2326367"/>
                <a:ext cx="1156214" cy="215444"/>
              </a:xfrm>
              <a:prstGeom prst="rect">
                <a:avLst/>
              </a:prstGeom>
              <a:blipFill>
                <a:blip r:embed="rId10"/>
                <a:stretch>
                  <a:fillRect l="-3261" t="-27778" r="-869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59DE66-3579-53F7-0073-FEACFA574BA7}"/>
                  </a:ext>
                </a:extLst>
              </p:cNvPr>
              <p:cNvSpPr txBox="1"/>
              <p:nvPr/>
            </p:nvSpPr>
            <p:spPr>
              <a:xfrm>
                <a:off x="7293742" y="2582720"/>
                <a:ext cx="16292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depreciation rate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59DE66-3579-53F7-0073-FEACFA574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742" y="2582720"/>
                <a:ext cx="1629229" cy="215444"/>
              </a:xfrm>
              <a:prstGeom prst="rect">
                <a:avLst/>
              </a:prstGeom>
              <a:blipFill>
                <a:blip r:embed="rId11"/>
                <a:stretch>
                  <a:fillRect l="-3876" t="-27778" r="-542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B1EDEA-CBEC-E9CD-84E7-6D7D592833D6}"/>
                  </a:ext>
                </a:extLst>
              </p:cNvPr>
              <p:cNvSpPr txBox="1"/>
              <p:nvPr/>
            </p:nvSpPr>
            <p:spPr>
              <a:xfrm>
                <a:off x="7307144" y="2839073"/>
                <a:ext cx="162922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population growth rate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B1EDEA-CBEC-E9CD-84E7-6D7D5928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144" y="2839073"/>
                <a:ext cx="1629229" cy="430887"/>
              </a:xfrm>
              <a:prstGeom prst="rect">
                <a:avLst/>
              </a:prstGeom>
              <a:blipFill>
                <a:blip r:embed="rId12"/>
                <a:stretch>
                  <a:fillRect l="-6977" t="-14286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2EFDE097-5E9A-B4EA-FEEC-3118C5FBF88F}"/>
              </a:ext>
            </a:extLst>
          </p:cNvPr>
          <p:cNvSpPr txBox="1"/>
          <p:nvPr/>
        </p:nvSpPr>
        <p:spPr>
          <a:xfrm>
            <a:off x="7185503" y="1157905"/>
            <a:ext cx="1958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902E61-4FCB-8727-354D-62A473AF6F79}"/>
                  </a:ext>
                </a:extLst>
              </p:cNvPr>
              <p:cNvSpPr txBox="1"/>
              <p:nvPr/>
            </p:nvSpPr>
            <p:spPr>
              <a:xfrm>
                <a:off x="3378464" y="1359438"/>
                <a:ext cx="2102049" cy="4594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902E61-4FCB-8727-354D-62A473AF6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464" y="1359438"/>
                <a:ext cx="2102049" cy="459421"/>
              </a:xfrm>
              <a:prstGeom prst="rect">
                <a:avLst/>
              </a:prstGeom>
              <a:blipFill>
                <a:blip r:embed="rId13"/>
                <a:stretch>
                  <a:fillRect l="-1198" t="-2703" r="-1198" b="-108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A537252-C68B-50C1-0D59-F44D4282C383}"/>
                  </a:ext>
                </a:extLst>
              </p:cNvPr>
              <p:cNvSpPr txBox="1"/>
              <p:nvPr/>
            </p:nvSpPr>
            <p:spPr>
              <a:xfrm>
                <a:off x="3378464" y="2096769"/>
                <a:ext cx="2365456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/>
                  <a:t>To prove this, we need calculus and time variable capital: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A537252-C68B-50C1-0D59-F44D4282C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464" y="2096769"/>
                <a:ext cx="2365456" cy="646331"/>
              </a:xfrm>
              <a:prstGeom prst="rect">
                <a:avLst/>
              </a:prstGeom>
              <a:blipFill>
                <a:blip r:embed="rId14"/>
                <a:stretch>
                  <a:fillRect l="-4255" t="-9615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B8CFBE-58AE-85C7-18AB-A095FB68CAFC}"/>
              </a:ext>
            </a:extLst>
          </p:cNvPr>
          <p:cNvCxnSpPr>
            <a:stCxn id="43" idx="0"/>
            <a:endCxn id="37" idx="2"/>
          </p:cNvCxnSpPr>
          <p:nvPr/>
        </p:nvCxnSpPr>
        <p:spPr>
          <a:xfrm flipH="1" flipV="1">
            <a:off x="4429489" y="1818859"/>
            <a:ext cx="131703" cy="27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94606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EFCE6-7FEF-0F9B-8227-72E1E76B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Capital Accumulation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FDC5FF-D332-1BAE-D19E-100AB72E9019}"/>
                  </a:ext>
                </a:extLst>
              </p:cNvPr>
              <p:cNvSpPr txBox="1"/>
              <p:nvPr/>
            </p:nvSpPr>
            <p:spPr>
              <a:xfrm>
                <a:off x="577850" y="1311794"/>
                <a:ext cx="118596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FDC5FF-D332-1BAE-D19E-100AB72E9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311794"/>
                <a:ext cx="1185966" cy="246221"/>
              </a:xfrm>
              <a:prstGeom prst="rect">
                <a:avLst/>
              </a:prstGeom>
              <a:blipFill>
                <a:blip r:embed="rId3"/>
                <a:stretch>
                  <a:fillRect l="-3191" r="-319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81B4FA-94B3-8D95-F62F-2F002CAF5074}"/>
                  </a:ext>
                </a:extLst>
              </p:cNvPr>
              <p:cNvSpPr txBox="1"/>
              <p:nvPr/>
            </p:nvSpPr>
            <p:spPr>
              <a:xfrm>
                <a:off x="752007" y="1735005"/>
                <a:ext cx="7868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81B4FA-94B3-8D95-F62F-2F002CAF5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07" y="1735005"/>
                <a:ext cx="786818" cy="246221"/>
              </a:xfrm>
              <a:prstGeom prst="rect">
                <a:avLst/>
              </a:prstGeom>
              <a:blipFill>
                <a:blip r:embed="rId4"/>
                <a:stretch>
                  <a:fillRect l="-4839" r="-483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A78242-B47A-B18A-6969-DDDE6ADAA831}"/>
                  </a:ext>
                </a:extLst>
              </p:cNvPr>
              <p:cNvSpPr txBox="1"/>
              <p:nvPr/>
            </p:nvSpPr>
            <p:spPr>
              <a:xfrm>
                <a:off x="557800" y="2158216"/>
                <a:ext cx="13238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A78242-B47A-B18A-6969-DDDE6ADAA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00" y="2158216"/>
                <a:ext cx="1323888" cy="246221"/>
              </a:xfrm>
              <a:prstGeom prst="rect">
                <a:avLst/>
              </a:prstGeom>
              <a:blipFill>
                <a:blip r:embed="rId5"/>
                <a:stretch>
                  <a:fillRect l="-3810" r="-190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62BD36-C116-32B1-0A95-6098C3FBC321}"/>
                  </a:ext>
                </a:extLst>
              </p:cNvPr>
              <p:cNvSpPr txBox="1"/>
              <p:nvPr/>
            </p:nvSpPr>
            <p:spPr>
              <a:xfrm>
                <a:off x="577850" y="3203166"/>
                <a:ext cx="17998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62BD36-C116-32B1-0A95-6098C3FBC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3203166"/>
                <a:ext cx="1799852" cy="246221"/>
              </a:xfrm>
              <a:prstGeom prst="rect">
                <a:avLst/>
              </a:prstGeom>
              <a:blipFill>
                <a:blip r:embed="rId6"/>
                <a:stretch>
                  <a:fillRect l="-2098" r="-1399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E71163-C084-4ACF-A880-0014D3C21A8F}"/>
                  </a:ext>
                </a:extLst>
              </p:cNvPr>
              <p:cNvSpPr txBox="1"/>
              <p:nvPr/>
            </p:nvSpPr>
            <p:spPr>
              <a:xfrm>
                <a:off x="519305" y="2574091"/>
                <a:ext cx="1974580" cy="45942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E71163-C084-4ACF-A880-0014D3C21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05" y="2574091"/>
                <a:ext cx="1974580" cy="459421"/>
              </a:xfrm>
              <a:prstGeom prst="rect">
                <a:avLst/>
              </a:prstGeom>
              <a:blipFill>
                <a:blip r:embed="rId7"/>
                <a:stretch>
                  <a:fillRect l="-1911" t="-2632" r="-1274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7673B6-0804-4AAC-4EED-82DBDE4155EA}"/>
              </a:ext>
            </a:extLst>
          </p:cNvPr>
          <p:cNvCxnSpPr>
            <a:cxnSpLocks/>
            <a:stCxn id="11" idx="0"/>
            <a:endCxn id="37" idx="1"/>
          </p:cNvCxnSpPr>
          <p:nvPr/>
        </p:nvCxnSpPr>
        <p:spPr>
          <a:xfrm flipV="1">
            <a:off x="1506595" y="1589149"/>
            <a:ext cx="1871869" cy="984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1A688D-6973-6E38-CE81-7E4312D8E98A}"/>
                  </a:ext>
                </a:extLst>
              </p:cNvPr>
              <p:cNvSpPr txBox="1"/>
              <p:nvPr/>
            </p:nvSpPr>
            <p:spPr>
              <a:xfrm>
                <a:off x="7293706" y="1529605"/>
                <a:ext cx="80214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400" dirty="0"/>
                  <a:t>= capital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1A688D-6973-6E38-CE81-7E4312D8E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706" y="1529605"/>
                <a:ext cx="802143" cy="215444"/>
              </a:xfrm>
              <a:prstGeom prst="rect">
                <a:avLst/>
              </a:prstGeom>
              <a:blipFill>
                <a:blip r:embed="rId8"/>
                <a:stretch>
                  <a:fillRect l="-7813" t="-22222" r="-12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2892AF-7F60-AE19-329D-3DAF025B00E5}"/>
                  </a:ext>
                </a:extLst>
              </p:cNvPr>
              <p:cNvSpPr txBox="1"/>
              <p:nvPr/>
            </p:nvSpPr>
            <p:spPr>
              <a:xfrm>
                <a:off x="7328046" y="1818859"/>
                <a:ext cx="6512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400" dirty="0"/>
                  <a:t>= labor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2892AF-7F60-AE19-329D-3DAF025B0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046" y="1818859"/>
                <a:ext cx="651269" cy="215444"/>
              </a:xfrm>
              <a:prstGeom prst="rect">
                <a:avLst/>
              </a:prstGeom>
              <a:blipFill>
                <a:blip r:embed="rId9"/>
                <a:stretch>
                  <a:fillRect l="-7547" t="-27778" r="-15094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08A91C-290B-F874-4991-3159FD76C244}"/>
                  </a:ext>
                </a:extLst>
              </p:cNvPr>
              <p:cNvSpPr txBox="1"/>
              <p:nvPr/>
            </p:nvSpPr>
            <p:spPr>
              <a:xfrm>
                <a:off x="7312144" y="2108113"/>
                <a:ext cx="11326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investment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08A91C-290B-F874-4991-3159FD76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144" y="2108113"/>
                <a:ext cx="1132618" cy="215444"/>
              </a:xfrm>
              <a:prstGeom prst="rect">
                <a:avLst/>
              </a:prstGeom>
              <a:blipFill>
                <a:blip r:embed="rId10"/>
                <a:stretch>
                  <a:fillRect l="-4444" t="-29412" r="-8889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148CF7-7D6F-D472-73DB-CF4271E58D2A}"/>
                  </a:ext>
                </a:extLst>
              </p:cNvPr>
              <p:cNvSpPr txBox="1"/>
              <p:nvPr/>
            </p:nvSpPr>
            <p:spPr>
              <a:xfrm>
                <a:off x="7312144" y="2326367"/>
                <a:ext cx="11562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saving rate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148CF7-7D6F-D472-73DB-CF4271E58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144" y="2326367"/>
                <a:ext cx="1156214" cy="215444"/>
              </a:xfrm>
              <a:prstGeom prst="rect">
                <a:avLst/>
              </a:prstGeom>
              <a:blipFill>
                <a:blip r:embed="rId11"/>
                <a:stretch>
                  <a:fillRect l="-3261" t="-27778" r="-869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59DE66-3579-53F7-0073-FEACFA574BA7}"/>
                  </a:ext>
                </a:extLst>
              </p:cNvPr>
              <p:cNvSpPr txBox="1"/>
              <p:nvPr/>
            </p:nvSpPr>
            <p:spPr>
              <a:xfrm>
                <a:off x="7293742" y="2582720"/>
                <a:ext cx="16292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depreciation rate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59DE66-3579-53F7-0073-FEACFA574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742" y="2582720"/>
                <a:ext cx="1629229" cy="215444"/>
              </a:xfrm>
              <a:prstGeom prst="rect">
                <a:avLst/>
              </a:prstGeom>
              <a:blipFill>
                <a:blip r:embed="rId12"/>
                <a:stretch>
                  <a:fillRect l="-3876" t="-27778" r="-542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B1EDEA-CBEC-E9CD-84E7-6D7D592833D6}"/>
                  </a:ext>
                </a:extLst>
              </p:cNvPr>
              <p:cNvSpPr txBox="1"/>
              <p:nvPr/>
            </p:nvSpPr>
            <p:spPr>
              <a:xfrm>
                <a:off x="7307144" y="2839073"/>
                <a:ext cx="162922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population growth rate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B1EDEA-CBEC-E9CD-84E7-6D7D5928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144" y="2839073"/>
                <a:ext cx="1629229" cy="430887"/>
              </a:xfrm>
              <a:prstGeom prst="rect">
                <a:avLst/>
              </a:prstGeom>
              <a:blipFill>
                <a:blip r:embed="rId13"/>
                <a:stretch>
                  <a:fillRect l="-6977" t="-14286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2EFDE097-5E9A-B4EA-FEEC-3118C5FBF88F}"/>
              </a:ext>
            </a:extLst>
          </p:cNvPr>
          <p:cNvSpPr txBox="1"/>
          <p:nvPr/>
        </p:nvSpPr>
        <p:spPr>
          <a:xfrm>
            <a:off x="7185503" y="1157905"/>
            <a:ext cx="1958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902E61-4FCB-8727-354D-62A473AF6F79}"/>
                  </a:ext>
                </a:extLst>
              </p:cNvPr>
              <p:cNvSpPr txBox="1"/>
              <p:nvPr/>
            </p:nvSpPr>
            <p:spPr>
              <a:xfrm>
                <a:off x="3378464" y="1359438"/>
                <a:ext cx="2102049" cy="4594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902E61-4FCB-8727-354D-62A473AF6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464" y="1359438"/>
                <a:ext cx="2102049" cy="459421"/>
              </a:xfrm>
              <a:prstGeom prst="rect">
                <a:avLst/>
              </a:prstGeom>
              <a:blipFill>
                <a:blip r:embed="rId14"/>
                <a:stretch>
                  <a:fillRect l="-1198" t="-2703" r="-1198" b="-108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A537252-C68B-50C1-0D59-F44D4282C383}"/>
                  </a:ext>
                </a:extLst>
              </p:cNvPr>
              <p:cNvSpPr txBox="1"/>
              <p:nvPr/>
            </p:nvSpPr>
            <p:spPr>
              <a:xfrm>
                <a:off x="3378464" y="2096769"/>
                <a:ext cx="2365456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/>
                  <a:t>To prove this, we need calculus and time variable capital: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A537252-C68B-50C1-0D59-F44D4282C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464" y="2096769"/>
                <a:ext cx="2365456" cy="646331"/>
              </a:xfrm>
              <a:prstGeom prst="rect">
                <a:avLst/>
              </a:prstGeom>
              <a:blipFill>
                <a:blip r:embed="rId15"/>
                <a:stretch>
                  <a:fillRect l="-4255" t="-9615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B8CFBE-58AE-85C7-18AB-A095FB68CAFC}"/>
              </a:ext>
            </a:extLst>
          </p:cNvPr>
          <p:cNvCxnSpPr>
            <a:stCxn id="43" idx="0"/>
            <a:endCxn id="37" idx="2"/>
          </p:cNvCxnSpPr>
          <p:nvPr/>
        </p:nvCxnSpPr>
        <p:spPr>
          <a:xfrm flipH="1" flipV="1">
            <a:off x="4429489" y="1818859"/>
            <a:ext cx="131703" cy="27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37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D5E6-C42A-D990-F7F2-E95441251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Plan of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642094-ED1E-DFB7-DF48-D5AFEDD64A1F}"/>
              </a:ext>
            </a:extLst>
          </p:cNvPr>
          <p:cNvSpPr txBox="1"/>
          <p:nvPr/>
        </p:nvSpPr>
        <p:spPr>
          <a:xfrm>
            <a:off x="577850" y="1343668"/>
            <a:ext cx="7145212" cy="21184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AU" dirty="0">
                <a:solidFill>
                  <a:srgbClr val="000000"/>
                </a:solidFill>
              </a:rPr>
              <a:t>Concept Review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AU" dirty="0">
                <a:solidFill>
                  <a:srgbClr val="000000"/>
                </a:solidFill>
              </a:rPr>
              <a:t>Tutorial Questions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AU" dirty="0">
                <a:solidFill>
                  <a:srgbClr val="000000"/>
                </a:solidFill>
              </a:rPr>
              <a:t>Essay Task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rgbClr val="000000"/>
                </a:solidFill>
              </a:rPr>
              <a:t>   More info on FAQs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rgbClr val="000000"/>
                </a:solidFill>
              </a:rPr>
              <a:t>   Due:   May 11</a:t>
            </a:r>
            <a:r>
              <a:rPr lang="en-AU" baseline="30000" dirty="0">
                <a:solidFill>
                  <a:srgbClr val="000000"/>
                </a:solidFill>
              </a:rPr>
              <a:t>th</a:t>
            </a:r>
          </a:p>
        </p:txBody>
      </p:sp>
    </p:spTree>
    <p:extLst>
      <p:ext uri="{BB962C8B-B14F-4D97-AF65-F5344CB8AC3E}">
        <p14:creationId xmlns:p14="http://schemas.microsoft.com/office/powerpoint/2010/main" val="36558959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EFCE6-7FEF-0F9B-8227-72E1E76B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Capital Accumulation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FDC5FF-D332-1BAE-D19E-100AB72E9019}"/>
                  </a:ext>
                </a:extLst>
              </p:cNvPr>
              <p:cNvSpPr txBox="1"/>
              <p:nvPr/>
            </p:nvSpPr>
            <p:spPr>
              <a:xfrm>
                <a:off x="577850" y="1311794"/>
                <a:ext cx="118596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FDC5FF-D332-1BAE-D19E-100AB72E9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311794"/>
                <a:ext cx="1185966" cy="246221"/>
              </a:xfrm>
              <a:prstGeom prst="rect">
                <a:avLst/>
              </a:prstGeom>
              <a:blipFill>
                <a:blip r:embed="rId3"/>
                <a:stretch>
                  <a:fillRect l="-3191" r="-319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81B4FA-94B3-8D95-F62F-2F002CAF5074}"/>
                  </a:ext>
                </a:extLst>
              </p:cNvPr>
              <p:cNvSpPr txBox="1"/>
              <p:nvPr/>
            </p:nvSpPr>
            <p:spPr>
              <a:xfrm>
                <a:off x="752007" y="1735005"/>
                <a:ext cx="7868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81B4FA-94B3-8D95-F62F-2F002CAF5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07" y="1735005"/>
                <a:ext cx="786818" cy="246221"/>
              </a:xfrm>
              <a:prstGeom prst="rect">
                <a:avLst/>
              </a:prstGeom>
              <a:blipFill>
                <a:blip r:embed="rId4"/>
                <a:stretch>
                  <a:fillRect l="-4839" r="-483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A78242-B47A-B18A-6969-DDDE6ADAA831}"/>
                  </a:ext>
                </a:extLst>
              </p:cNvPr>
              <p:cNvSpPr txBox="1"/>
              <p:nvPr/>
            </p:nvSpPr>
            <p:spPr>
              <a:xfrm>
                <a:off x="557800" y="2158216"/>
                <a:ext cx="13238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A78242-B47A-B18A-6969-DDDE6ADAA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00" y="2158216"/>
                <a:ext cx="1323888" cy="246221"/>
              </a:xfrm>
              <a:prstGeom prst="rect">
                <a:avLst/>
              </a:prstGeom>
              <a:blipFill>
                <a:blip r:embed="rId5"/>
                <a:stretch>
                  <a:fillRect l="-3810" r="-190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62BD36-C116-32B1-0A95-6098C3FBC321}"/>
                  </a:ext>
                </a:extLst>
              </p:cNvPr>
              <p:cNvSpPr txBox="1"/>
              <p:nvPr/>
            </p:nvSpPr>
            <p:spPr>
              <a:xfrm>
                <a:off x="577850" y="3203166"/>
                <a:ext cx="17998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62BD36-C116-32B1-0A95-6098C3FBC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3203166"/>
                <a:ext cx="1799852" cy="246221"/>
              </a:xfrm>
              <a:prstGeom prst="rect">
                <a:avLst/>
              </a:prstGeom>
              <a:blipFill>
                <a:blip r:embed="rId6"/>
                <a:stretch>
                  <a:fillRect l="-2098" r="-1399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1CC2A3-0FF6-EDF3-D138-D6DD12F0B595}"/>
                  </a:ext>
                </a:extLst>
              </p:cNvPr>
              <p:cNvSpPr txBox="1"/>
              <p:nvPr/>
            </p:nvSpPr>
            <p:spPr>
              <a:xfrm>
                <a:off x="577850" y="3657808"/>
                <a:ext cx="2197973" cy="24622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1CC2A3-0FF6-EDF3-D138-D6DD12F0B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3657808"/>
                <a:ext cx="2197973" cy="246221"/>
              </a:xfrm>
              <a:prstGeom prst="rect">
                <a:avLst/>
              </a:prstGeom>
              <a:blipFill>
                <a:blip r:embed="rId7"/>
                <a:stretch>
                  <a:fillRect l="-1136" r="-568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E71163-C084-4ACF-A880-0014D3C21A8F}"/>
                  </a:ext>
                </a:extLst>
              </p:cNvPr>
              <p:cNvSpPr txBox="1"/>
              <p:nvPr/>
            </p:nvSpPr>
            <p:spPr>
              <a:xfrm>
                <a:off x="519305" y="2574091"/>
                <a:ext cx="1974580" cy="45942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E71163-C084-4ACF-A880-0014D3C21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05" y="2574091"/>
                <a:ext cx="1974580" cy="459421"/>
              </a:xfrm>
              <a:prstGeom prst="rect">
                <a:avLst/>
              </a:prstGeom>
              <a:blipFill>
                <a:blip r:embed="rId8"/>
                <a:stretch>
                  <a:fillRect l="-1911" t="-2632" r="-1274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7673B6-0804-4AAC-4EED-82DBDE4155EA}"/>
              </a:ext>
            </a:extLst>
          </p:cNvPr>
          <p:cNvCxnSpPr>
            <a:cxnSpLocks/>
            <a:stCxn id="11" idx="0"/>
            <a:endCxn id="37" idx="1"/>
          </p:cNvCxnSpPr>
          <p:nvPr/>
        </p:nvCxnSpPr>
        <p:spPr>
          <a:xfrm flipV="1">
            <a:off x="1506595" y="1589149"/>
            <a:ext cx="1871869" cy="984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1A688D-6973-6E38-CE81-7E4312D8E98A}"/>
                  </a:ext>
                </a:extLst>
              </p:cNvPr>
              <p:cNvSpPr txBox="1"/>
              <p:nvPr/>
            </p:nvSpPr>
            <p:spPr>
              <a:xfrm>
                <a:off x="7293706" y="1529605"/>
                <a:ext cx="80214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400" dirty="0"/>
                  <a:t>= capital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1A688D-6973-6E38-CE81-7E4312D8E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706" y="1529605"/>
                <a:ext cx="802143" cy="215444"/>
              </a:xfrm>
              <a:prstGeom prst="rect">
                <a:avLst/>
              </a:prstGeom>
              <a:blipFill>
                <a:blip r:embed="rId9"/>
                <a:stretch>
                  <a:fillRect l="-7813" t="-22222" r="-12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2892AF-7F60-AE19-329D-3DAF025B00E5}"/>
                  </a:ext>
                </a:extLst>
              </p:cNvPr>
              <p:cNvSpPr txBox="1"/>
              <p:nvPr/>
            </p:nvSpPr>
            <p:spPr>
              <a:xfrm>
                <a:off x="7328046" y="1818859"/>
                <a:ext cx="6512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400" dirty="0"/>
                  <a:t>= labor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2892AF-7F60-AE19-329D-3DAF025B0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046" y="1818859"/>
                <a:ext cx="651269" cy="215444"/>
              </a:xfrm>
              <a:prstGeom prst="rect">
                <a:avLst/>
              </a:prstGeom>
              <a:blipFill>
                <a:blip r:embed="rId10"/>
                <a:stretch>
                  <a:fillRect l="-7547" t="-27778" r="-15094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08A91C-290B-F874-4991-3159FD76C244}"/>
                  </a:ext>
                </a:extLst>
              </p:cNvPr>
              <p:cNvSpPr txBox="1"/>
              <p:nvPr/>
            </p:nvSpPr>
            <p:spPr>
              <a:xfrm>
                <a:off x="7312144" y="2108113"/>
                <a:ext cx="11326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investment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08A91C-290B-F874-4991-3159FD76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144" y="2108113"/>
                <a:ext cx="1132618" cy="215444"/>
              </a:xfrm>
              <a:prstGeom prst="rect">
                <a:avLst/>
              </a:prstGeom>
              <a:blipFill>
                <a:blip r:embed="rId11"/>
                <a:stretch>
                  <a:fillRect l="-4444" t="-29412" r="-8889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148CF7-7D6F-D472-73DB-CF4271E58D2A}"/>
                  </a:ext>
                </a:extLst>
              </p:cNvPr>
              <p:cNvSpPr txBox="1"/>
              <p:nvPr/>
            </p:nvSpPr>
            <p:spPr>
              <a:xfrm>
                <a:off x="7312144" y="2326367"/>
                <a:ext cx="11562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saving rate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148CF7-7D6F-D472-73DB-CF4271E58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144" y="2326367"/>
                <a:ext cx="1156214" cy="215444"/>
              </a:xfrm>
              <a:prstGeom prst="rect">
                <a:avLst/>
              </a:prstGeom>
              <a:blipFill>
                <a:blip r:embed="rId12"/>
                <a:stretch>
                  <a:fillRect l="-3261" t="-27778" r="-869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59DE66-3579-53F7-0073-FEACFA574BA7}"/>
                  </a:ext>
                </a:extLst>
              </p:cNvPr>
              <p:cNvSpPr txBox="1"/>
              <p:nvPr/>
            </p:nvSpPr>
            <p:spPr>
              <a:xfrm>
                <a:off x="7293742" y="2582720"/>
                <a:ext cx="16292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depreciation rate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59DE66-3579-53F7-0073-FEACFA574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742" y="2582720"/>
                <a:ext cx="1629229" cy="215444"/>
              </a:xfrm>
              <a:prstGeom prst="rect">
                <a:avLst/>
              </a:prstGeom>
              <a:blipFill>
                <a:blip r:embed="rId13"/>
                <a:stretch>
                  <a:fillRect l="-3876" t="-27778" r="-542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B1EDEA-CBEC-E9CD-84E7-6D7D592833D6}"/>
                  </a:ext>
                </a:extLst>
              </p:cNvPr>
              <p:cNvSpPr txBox="1"/>
              <p:nvPr/>
            </p:nvSpPr>
            <p:spPr>
              <a:xfrm>
                <a:off x="7307144" y="2839073"/>
                <a:ext cx="162922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population growth rate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B1EDEA-CBEC-E9CD-84E7-6D7D5928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144" y="2839073"/>
                <a:ext cx="1629229" cy="430887"/>
              </a:xfrm>
              <a:prstGeom prst="rect">
                <a:avLst/>
              </a:prstGeom>
              <a:blipFill>
                <a:blip r:embed="rId14"/>
                <a:stretch>
                  <a:fillRect l="-6977" t="-14286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2EFDE097-5E9A-B4EA-FEEC-3118C5FBF88F}"/>
              </a:ext>
            </a:extLst>
          </p:cNvPr>
          <p:cNvSpPr txBox="1"/>
          <p:nvPr/>
        </p:nvSpPr>
        <p:spPr>
          <a:xfrm>
            <a:off x="7185503" y="1157905"/>
            <a:ext cx="1958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902E61-4FCB-8727-354D-62A473AF6F79}"/>
                  </a:ext>
                </a:extLst>
              </p:cNvPr>
              <p:cNvSpPr txBox="1"/>
              <p:nvPr/>
            </p:nvSpPr>
            <p:spPr>
              <a:xfrm>
                <a:off x="3378464" y="1359438"/>
                <a:ext cx="2102049" cy="4594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902E61-4FCB-8727-354D-62A473AF6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464" y="1359438"/>
                <a:ext cx="2102049" cy="459421"/>
              </a:xfrm>
              <a:prstGeom prst="rect">
                <a:avLst/>
              </a:prstGeom>
              <a:blipFill>
                <a:blip r:embed="rId15"/>
                <a:stretch>
                  <a:fillRect l="-1198" t="-2703" r="-1198" b="-108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A537252-C68B-50C1-0D59-F44D4282C383}"/>
                  </a:ext>
                </a:extLst>
              </p:cNvPr>
              <p:cNvSpPr txBox="1"/>
              <p:nvPr/>
            </p:nvSpPr>
            <p:spPr>
              <a:xfrm>
                <a:off x="3378464" y="2096769"/>
                <a:ext cx="2365456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/>
                  <a:t>To prove this, we need calculus and time variable capital: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A537252-C68B-50C1-0D59-F44D4282C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464" y="2096769"/>
                <a:ext cx="2365456" cy="646331"/>
              </a:xfrm>
              <a:prstGeom prst="rect">
                <a:avLst/>
              </a:prstGeom>
              <a:blipFill>
                <a:blip r:embed="rId16"/>
                <a:stretch>
                  <a:fillRect l="-4255" t="-9615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B8CFBE-58AE-85C7-18AB-A095FB68CAFC}"/>
              </a:ext>
            </a:extLst>
          </p:cNvPr>
          <p:cNvCxnSpPr>
            <a:stCxn id="43" idx="0"/>
            <a:endCxn id="37" idx="2"/>
          </p:cNvCxnSpPr>
          <p:nvPr/>
        </p:nvCxnSpPr>
        <p:spPr>
          <a:xfrm flipH="1" flipV="1">
            <a:off x="4429489" y="1818859"/>
            <a:ext cx="131703" cy="27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75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75524-8D08-226B-D6C2-758C52A7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Solow Swan Model –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7820C-A6C3-2469-973B-1AEA70780161}"/>
              </a:ext>
            </a:extLst>
          </p:cNvPr>
          <p:cNvSpPr txBox="1"/>
          <p:nvPr/>
        </p:nvSpPr>
        <p:spPr>
          <a:xfrm>
            <a:off x="490506" y="1163637"/>
            <a:ext cx="2989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Cobb-Douglas production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799981-841B-A293-E6AB-128E5F798C7B}"/>
                  </a:ext>
                </a:extLst>
              </p:cNvPr>
              <p:cNvSpPr txBox="1"/>
              <p:nvPr/>
            </p:nvSpPr>
            <p:spPr>
              <a:xfrm>
                <a:off x="577850" y="1529121"/>
                <a:ext cx="15503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799981-841B-A293-E6AB-128E5F798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529121"/>
                <a:ext cx="1550360" cy="246221"/>
              </a:xfrm>
              <a:prstGeom prst="rect">
                <a:avLst/>
              </a:prstGeom>
              <a:blipFill>
                <a:blip r:embed="rId2"/>
                <a:stretch>
                  <a:fillRect l="-243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0133B5-C503-69D6-B200-F55C551FF8A0}"/>
                  </a:ext>
                </a:extLst>
              </p:cNvPr>
              <p:cNvSpPr txBox="1"/>
              <p:nvPr/>
            </p:nvSpPr>
            <p:spPr>
              <a:xfrm>
                <a:off x="577850" y="1920433"/>
                <a:ext cx="961609" cy="24622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0133B5-C503-69D6-B200-F55C551FF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920433"/>
                <a:ext cx="961609" cy="246221"/>
              </a:xfrm>
              <a:prstGeom prst="rect">
                <a:avLst/>
              </a:prstGeom>
              <a:blipFill>
                <a:blip r:embed="rId3"/>
                <a:stretch>
                  <a:fillRect l="-2532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990D040-9383-0392-C308-A054911F5F1E}"/>
              </a:ext>
            </a:extLst>
          </p:cNvPr>
          <p:cNvSpPr txBox="1"/>
          <p:nvPr/>
        </p:nvSpPr>
        <p:spPr>
          <a:xfrm>
            <a:off x="4044738" y="1182286"/>
            <a:ext cx="2989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Capital accumulation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CDC7AC-6CD1-DDA9-CD68-FACD746F9ECD}"/>
              </a:ext>
            </a:extLst>
          </p:cNvPr>
          <p:cNvSpPr txBox="1"/>
          <p:nvPr/>
        </p:nvSpPr>
        <p:spPr>
          <a:xfrm>
            <a:off x="7034428" y="1197162"/>
            <a:ext cx="2989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C04F36-E126-22DF-E4F5-594A2DFF3F76}"/>
                  </a:ext>
                </a:extLst>
              </p:cNvPr>
              <p:cNvSpPr txBox="1"/>
              <p:nvPr/>
            </p:nvSpPr>
            <p:spPr>
              <a:xfrm>
                <a:off x="7094924" y="1829220"/>
                <a:ext cx="80214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400" dirty="0"/>
                  <a:t>= capital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C04F36-E126-22DF-E4F5-594A2DFF3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924" y="1829220"/>
                <a:ext cx="802143" cy="215444"/>
              </a:xfrm>
              <a:prstGeom prst="rect">
                <a:avLst/>
              </a:prstGeom>
              <a:blipFill>
                <a:blip r:embed="rId4"/>
                <a:stretch>
                  <a:fillRect l="-7813" t="-29412" r="-12500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BB1F7B-9C37-78BA-0940-F0EA2BB67DF2}"/>
                  </a:ext>
                </a:extLst>
              </p:cNvPr>
              <p:cNvSpPr txBox="1"/>
              <p:nvPr/>
            </p:nvSpPr>
            <p:spPr>
              <a:xfrm>
                <a:off x="7091292" y="1539966"/>
                <a:ext cx="11142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= tech (TFP)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BB1F7B-9C37-78BA-0940-F0EA2BB67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292" y="1539966"/>
                <a:ext cx="1114216" cy="215444"/>
              </a:xfrm>
              <a:prstGeom prst="rect">
                <a:avLst/>
              </a:prstGeom>
              <a:blipFill>
                <a:blip r:embed="rId5"/>
                <a:stretch>
                  <a:fillRect l="-5618" t="-27778" r="-7865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8B157F-CA7F-247B-D39E-DE2E92588B5C}"/>
                  </a:ext>
                </a:extLst>
              </p:cNvPr>
              <p:cNvSpPr txBox="1"/>
              <p:nvPr/>
            </p:nvSpPr>
            <p:spPr>
              <a:xfrm>
                <a:off x="7129264" y="2118474"/>
                <a:ext cx="6512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400" dirty="0"/>
                  <a:t>= labor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8B157F-CA7F-247B-D39E-DE2E92588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264" y="2118474"/>
                <a:ext cx="651269" cy="215444"/>
              </a:xfrm>
              <a:prstGeom prst="rect">
                <a:avLst/>
              </a:prstGeom>
              <a:blipFill>
                <a:blip r:embed="rId6"/>
                <a:stretch>
                  <a:fillRect l="-9615" t="-29412" r="-17308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D4FD7C-9204-9171-D98D-89CC4225D1EF}"/>
                  </a:ext>
                </a:extLst>
              </p:cNvPr>
              <p:cNvSpPr txBox="1"/>
              <p:nvPr/>
            </p:nvSpPr>
            <p:spPr>
              <a:xfrm>
                <a:off x="7113362" y="2407728"/>
                <a:ext cx="11326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investment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D4FD7C-9204-9171-D98D-89CC4225D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362" y="2407728"/>
                <a:ext cx="1132618" cy="215444"/>
              </a:xfrm>
              <a:prstGeom prst="rect">
                <a:avLst/>
              </a:prstGeom>
              <a:blipFill>
                <a:blip r:embed="rId7"/>
                <a:stretch>
                  <a:fillRect l="-5556" t="-22222" r="-888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4C580BE-8FD5-E113-7BF9-92BBC1F13B28}"/>
                  </a:ext>
                </a:extLst>
              </p:cNvPr>
              <p:cNvSpPr txBox="1"/>
              <p:nvPr/>
            </p:nvSpPr>
            <p:spPr>
              <a:xfrm>
                <a:off x="7129264" y="2664081"/>
                <a:ext cx="11562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saving rate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4C580BE-8FD5-E113-7BF9-92BBC1F13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264" y="2664081"/>
                <a:ext cx="1156214" cy="215444"/>
              </a:xfrm>
              <a:prstGeom prst="rect">
                <a:avLst/>
              </a:prstGeom>
              <a:blipFill>
                <a:blip r:embed="rId8"/>
                <a:stretch>
                  <a:fillRect l="-4348" t="-22222" r="-869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D46B61-343C-1B6C-A5D7-5ED270467FD7}"/>
                  </a:ext>
                </a:extLst>
              </p:cNvPr>
              <p:cNvSpPr txBox="1"/>
              <p:nvPr/>
            </p:nvSpPr>
            <p:spPr>
              <a:xfrm>
                <a:off x="7110862" y="2920434"/>
                <a:ext cx="16292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depreciation rate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D46B61-343C-1B6C-A5D7-5ED270467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862" y="2920434"/>
                <a:ext cx="1629229" cy="215444"/>
              </a:xfrm>
              <a:prstGeom prst="rect">
                <a:avLst/>
              </a:prstGeom>
              <a:blipFill>
                <a:blip r:embed="rId9"/>
                <a:stretch>
                  <a:fillRect l="-3846" t="-22222" r="-538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F95499-734A-4A26-CA5D-1E84F1524B43}"/>
                  </a:ext>
                </a:extLst>
              </p:cNvPr>
              <p:cNvSpPr txBox="1"/>
              <p:nvPr/>
            </p:nvSpPr>
            <p:spPr>
              <a:xfrm>
                <a:off x="7124264" y="3176787"/>
                <a:ext cx="162922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population growth rate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F95499-734A-4A26-CA5D-1E84F1524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264" y="3176787"/>
                <a:ext cx="1629229" cy="430887"/>
              </a:xfrm>
              <a:prstGeom prst="rect">
                <a:avLst/>
              </a:prstGeom>
              <a:blipFill>
                <a:blip r:embed="rId10"/>
                <a:stretch>
                  <a:fillRect l="-6977" t="-1428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39C49B7-2196-47B5-046C-09A6562A94CC}"/>
                  </a:ext>
                </a:extLst>
              </p:cNvPr>
              <p:cNvSpPr txBox="1"/>
              <p:nvPr/>
            </p:nvSpPr>
            <p:spPr>
              <a:xfrm>
                <a:off x="4132083" y="1920432"/>
                <a:ext cx="2351093" cy="24622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39C49B7-2196-47B5-046C-09A6562A9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083" y="1920432"/>
                <a:ext cx="2351093" cy="246221"/>
              </a:xfrm>
              <a:prstGeom prst="rect">
                <a:avLst/>
              </a:prstGeom>
              <a:blipFill>
                <a:blip r:embed="rId11"/>
                <a:stretch>
                  <a:fillRect l="-1064" r="-532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75479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75524-8D08-226B-D6C2-758C52A7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Solow Swan Model –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7820C-A6C3-2469-973B-1AEA70780161}"/>
              </a:ext>
            </a:extLst>
          </p:cNvPr>
          <p:cNvSpPr txBox="1"/>
          <p:nvPr/>
        </p:nvSpPr>
        <p:spPr>
          <a:xfrm>
            <a:off x="490506" y="1163637"/>
            <a:ext cx="2989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Cobb-Douglas production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799981-841B-A293-E6AB-128E5F798C7B}"/>
                  </a:ext>
                </a:extLst>
              </p:cNvPr>
              <p:cNvSpPr txBox="1"/>
              <p:nvPr/>
            </p:nvSpPr>
            <p:spPr>
              <a:xfrm>
                <a:off x="577850" y="1529121"/>
                <a:ext cx="15503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799981-841B-A293-E6AB-128E5F798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529121"/>
                <a:ext cx="1550360" cy="246221"/>
              </a:xfrm>
              <a:prstGeom prst="rect">
                <a:avLst/>
              </a:prstGeom>
              <a:blipFill>
                <a:blip r:embed="rId2"/>
                <a:stretch>
                  <a:fillRect l="-243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0133B5-C503-69D6-B200-F55C551FF8A0}"/>
                  </a:ext>
                </a:extLst>
              </p:cNvPr>
              <p:cNvSpPr txBox="1"/>
              <p:nvPr/>
            </p:nvSpPr>
            <p:spPr>
              <a:xfrm>
                <a:off x="577850" y="1920433"/>
                <a:ext cx="961609" cy="24622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0133B5-C503-69D6-B200-F55C551FF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920433"/>
                <a:ext cx="961609" cy="246221"/>
              </a:xfrm>
              <a:prstGeom prst="rect">
                <a:avLst/>
              </a:prstGeom>
              <a:blipFill>
                <a:blip r:embed="rId3"/>
                <a:stretch>
                  <a:fillRect l="-2532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990D040-9383-0392-C308-A054911F5F1E}"/>
              </a:ext>
            </a:extLst>
          </p:cNvPr>
          <p:cNvSpPr txBox="1"/>
          <p:nvPr/>
        </p:nvSpPr>
        <p:spPr>
          <a:xfrm>
            <a:off x="4044738" y="1182286"/>
            <a:ext cx="2989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Capital accumulation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CDC7AC-6CD1-DDA9-CD68-FACD746F9ECD}"/>
              </a:ext>
            </a:extLst>
          </p:cNvPr>
          <p:cNvSpPr txBox="1"/>
          <p:nvPr/>
        </p:nvSpPr>
        <p:spPr>
          <a:xfrm>
            <a:off x="7034428" y="1197162"/>
            <a:ext cx="2989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C04F36-E126-22DF-E4F5-594A2DFF3F76}"/>
                  </a:ext>
                </a:extLst>
              </p:cNvPr>
              <p:cNvSpPr txBox="1"/>
              <p:nvPr/>
            </p:nvSpPr>
            <p:spPr>
              <a:xfrm>
                <a:off x="7094924" y="1829220"/>
                <a:ext cx="80214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400" dirty="0"/>
                  <a:t>= capital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C04F36-E126-22DF-E4F5-594A2DFF3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924" y="1829220"/>
                <a:ext cx="802143" cy="215444"/>
              </a:xfrm>
              <a:prstGeom prst="rect">
                <a:avLst/>
              </a:prstGeom>
              <a:blipFill>
                <a:blip r:embed="rId4"/>
                <a:stretch>
                  <a:fillRect l="-7813" t="-29412" r="-12500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BB1F7B-9C37-78BA-0940-F0EA2BB67DF2}"/>
                  </a:ext>
                </a:extLst>
              </p:cNvPr>
              <p:cNvSpPr txBox="1"/>
              <p:nvPr/>
            </p:nvSpPr>
            <p:spPr>
              <a:xfrm>
                <a:off x="7091292" y="1539966"/>
                <a:ext cx="11142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= tech (TFP)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BB1F7B-9C37-78BA-0940-F0EA2BB67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292" y="1539966"/>
                <a:ext cx="1114216" cy="215444"/>
              </a:xfrm>
              <a:prstGeom prst="rect">
                <a:avLst/>
              </a:prstGeom>
              <a:blipFill>
                <a:blip r:embed="rId5"/>
                <a:stretch>
                  <a:fillRect l="-5618" t="-27778" r="-7865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8B157F-CA7F-247B-D39E-DE2E92588B5C}"/>
                  </a:ext>
                </a:extLst>
              </p:cNvPr>
              <p:cNvSpPr txBox="1"/>
              <p:nvPr/>
            </p:nvSpPr>
            <p:spPr>
              <a:xfrm>
                <a:off x="7129264" y="2118474"/>
                <a:ext cx="6512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400" dirty="0"/>
                  <a:t>= labor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8B157F-CA7F-247B-D39E-DE2E92588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264" y="2118474"/>
                <a:ext cx="651269" cy="215444"/>
              </a:xfrm>
              <a:prstGeom prst="rect">
                <a:avLst/>
              </a:prstGeom>
              <a:blipFill>
                <a:blip r:embed="rId6"/>
                <a:stretch>
                  <a:fillRect l="-9615" t="-29412" r="-17308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D4FD7C-9204-9171-D98D-89CC4225D1EF}"/>
                  </a:ext>
                </a:extLst>
              </p:cNvPr>
              <p:cNvSpPr txBox="1"/>
              <p:nvPr/>
            </p:nvSpPr>
            <p:spPr>
              <a:xfrm>
                <a:off x="7113362" y="2407728"/>
                <a:ext cx="11326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investment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D4FD7C-9204-9171-D98D-89CC4225D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362" y="2407728"/>
                <a:ext cx="1132618" cy="215444"/>
              </a:xfrm>
              <a:prstGeom prst="rect">
                <a:avLst/>
              </a:prstGeom>
              <a:blipFill>
                <a:blip r:embed="rId7"/>
                <a:stretch>
                  <a:fillRect l="-5556" t="-22222" r="-888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4C580BE-8FD5-E113-7BF9-92BBC1F13B28}"/>
                  </a:ext>
                </a:extLst>
              </p:cNvPr>
              <p:cNvSpPr txBox="1"/>
              <p:nvPr/>
            </p:nvSpPr>
            <p:spPr>
              <a:xfrm>
                <a:off x="7129264" y="2664081"/>
                <a:ext cx="11562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saving rate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4C580BE-8FD5-E113-7BF9-92BBC1F13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264" y="2664081"/>
                <a:ext cx="1156214" cy="215444"/>
              </a:xfrm>
              <a:prstGeom prst="rect">
                <a:avLst/>
              </a:prstGeom>
              <a:blipFill>
                <a:blip r:embed="rId8"/>
                <a:stretch>
                  <a:fillRect l="-4348" t="-22222" r="-869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D46B61-343C-1B6C-A5D7-5ED270467FD7}"/>
                  </a:ext>
                </a:extLst>
              </p:cNvPr>
              <p:cNvSpPr txBox="1"/>
              <p:nvPr/>
            </p:nvSpPr>
            <p:spPr>
              <a:xfrm>
                <a:off x="7110862" y="2920434"/>
                <a:ext cx="16292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depreciation rate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D46B61-343C-1B6C-A5D7-5ED270467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862" y="2920434"/>
                <a:ext cx="1629229" cy="215444"/>
              </a:xfrm>
              <a:prstGeom prst="rect">
                <a:avLst/>
              </a:prstGeom>
              <a:blipFill>
                <a:blip r:embed="rId9"/>
                <a:stretch>
                  <a:fillRect l="-3846" t="-22222" r="-538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F95499-734A-4A26-CA5D-1E84F1524B43}"/>
                  </a:ext>
                </a:extLst>
              </p:cNvPr>
              <p:cNvSpPr txBox="1"/>
              <p:nvPr/>
            </p:nvSpPr>
            <p:spPr>
              <a:xfrm>
                <a:off x="7124264" y="3176787"/>
                <a:ext cx="162922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population growth rate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F95499-734A-4A26-CA5D-1E84F1524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264" y="3176787"/>
                <a:ext cx="1629229" cy="430887"/>
              </a:xfrm>
              <a:prstGeom prst="rect">
                <a:avLst/>
              </a:prstGeom>
              <a:blipFill>
                <a:blip r:embed="rId10"/>
                <a:stretch>
                  <a:fillRect l="-6977" t="-1428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39C49B7-2196-47B5-046C-09A6562A94CC}"/>
                  </a:ext>
                </a:extLst>
              </p:cNvPr>
              <p:cNvSpPr txBox="1"/>
              <p:nvPr/>
            </p:nvSpPr>
            <p:spPr>
              <a:xfrm>
                <a:off x="4132083" y="1920432"/>
                <a:ext cx="2351093" cy="24622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39C49B7-2196-47B5-046C-09A6562A9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083" y="1920432"/>
                <a:ext cx="2351093" cy="246221"/>
              </a:xfrm>
              <a:prstGeom prst="rect">
                <a:avLst/>
              </a:prstGeom>
              <a:blipFill>
                <a:blip r:embed="rId11"/>
                <a:stretch>
                  <a:fillRect l="-1064" r="-532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C95DE2-14E2-5BF5-42B3-7DF2070FEE43}"/>
                  </a:ext>
                </a:extLst>
              </p:cNvPr>
              <p:cNvSpPr txBox="1"/>
              <p:nvPr/>
            </p:nvSpPr>
            <p:spPr>
              <a:xfrm>
                <a:off x="498339" y="2515450"/>
                <a:ext cx="29896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u="sng" dirty="0"/>
                  <a:t>Steady state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C95DE2-14E2-5BF5-42B3-7DF2070FE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39" y="2515450"/>
                <a:ext cx="2989690" cy="307777"/>
              </a:xfrm>
              <a:prstGeom prst="rect">
                <a:avLst/>
              </a:prstGeom>
              <a:blipFill>
                <a:blip r:embed="rId12"/>
                <a:stretch>
                  <a:fillRect l="-84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912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75524-8D08-226B-D6C2-758C52A7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Solow Swan Model –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7820C-A6C3-2469-973B-1AEA70780161}"/>
              </a:ext>
            </a:extLst>
          </p:cNvPr>
          <p:cNvSpPr txBox="1"/>
          <p:nvPr/>
        </p:nvSpPr>
        <p:spPr>
          <a:xfrm>
            <a:off x="490506" y="1163637"/>
            <a:ext cx="2989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Cobb-Douglas production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799981-841B-A293-E6AB-128E5F798C7B}"/>
                  </a:ext>
                </a:extLst>
              </p:cNvPr>
              <p:cNvSpPr txBox="1"/>
              <p:nvPr/>
            </p:nvSpPr>
            <p:spPr>
              <a:xfrm>
                <a:off x="577850" y="1529121"/>
                <a:ext cx="15503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799981-841B-A293-E6AB-128E5F798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529121"/>
                <a:ext cx="1550360" cy="246221"/>
              </a:xfrm>
              <a:prstGeom prst="rect">
                <a:avLst/>
              </a:prstGeom>
              <a:blipFill>
                <a:blip r:embed="rId2"/>
                <a:stretch>
                  <a:fillRect l="-243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0133B5-C503-69D6-B200-F55C551FF8A0}"/>
                  </a:ext>
                </a:extLst>
              </p:cNvPr>
              <p:cNvSpPr txBox="1"/>
              <p:nvPr/>
            </p:nvSpPr>
            <p:spPr>
              <a:xfrm>
                <a:off x="577850" y="1920433"/>
                <a:ext cx="961609" cy="24622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0133B5-C503-69D6-B200-F55C551FF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920433"/>
                <a:ext cx="961609" cy="246221"/>
              </a:xfrm>
              <a:prstGeom prst="rect">
                <a:avLst/>
              </a:prstGeom>
              <a:blipFill>
                <a:blip r:embed="rId3"/>
                <a:stretch>
                  <a:fillRect l="-2532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990D040-9383-0392-C308-A054911F5F1E}"/>
              </a:ext>
            </a:extLst>
          </p:cNvPr>
          <p:cNvSpPr txBox="1"/>
          <p:nvPr/>
        </p:nvSpPr>
        <p:spPr>
          <a:xfrm>
            <a:off x="4044738" y="1182286"/>
            <a:ext cx="2989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Capital accumulation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CDC7AC-6CD1-DDA9-CD68-FACD746F9ECD}"/>
              </a:ext>
            </a:extLst>
          </p:cNvPr>
          <p:cNvSpPr txBox="1"/>
          <p:nvPr/>
        </p:nvSpPr>
        <p:spPr>
          <a:xfrm>
            <a:off x="7034428" y="1197162"/>
            <a:ext cx="2989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C04F36-E126-22DF-E4F5-594A2DFF3F76}"/>
                  </a:ext>
                </a:extLst>
              </p:cNvPr>
              <p:cNvSpPr txBox="1"/>
              <p:nvPr/>
            </p:nvSpPr>
            <p:spPr>
              <a:xfrm>
                <a:off x="7094924" y="1829220"/>
                <a:ext cx="80214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400" dirty="0"/>
                  <a:t>= capital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C04F36-E126-22DF-E4F5-594A2DFF3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924" y="1829220"/>
                <a:ext cx="802143" cy="215444"/>
              </a:xfrm>
              <a:prstGeom prst="rect">
                <a:avLst/>
              </a:prstGeom>
              <a:blipFill>
                <a:blip r:embed="rId4"/>
                <a:stretch>
                  <a:fillRect l="-7813" t="-29412" r="-12500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BB1F7B-9C37-78BA-0940-F0EA2BB67DF2}"/>
                  </a:ext>
                </a:extLst>
              </p:cNvPr>
              <p:cNvSpPr txBox="1"/>
              <p:nvPr/>
            </p:nvSpPr>
            <p:spPr>
              <a:xfrm>
                <a:off x="7091292" y="1539966"/>
                <a:ext cx="11142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= tech (TFP)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BB1F7B-9C37-78BA-0940-F0EA2BB67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292" y="1539966"/>
                <a:ext cx="1114216" cy="215444"/>
              </a:xfrm>
              <a:prstGeom prst="rect">
                <a:avLst/>
              </a:prstGeom>
              <a:blipFill>
                <a:blip r:embed="rId5"/>
                <a:stretch>
                  <a:fillRect l="-5618" t="-27778" r="-7865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8B157F-CA7F-247B-D39E-DE2E92588B5C}"/>
                  </a:ext>
                </a:extLst>
              </p:cNvPr>
              <p:cNvSpPr txBox="1"/>
              <p:nvPr/>
            </p:nvSpPr>
            <p:spPr>
              <a:xfrm>
                <a:off x="7129264" y="2118474"/>
                <a:ext cx="6512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400" dirty="0"/>
                  <a:t>= labor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8B157F-CA7F-247B-D39E-DE2E92588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264" y="2118474"/>
                <a:ext cx="651269" cy="215444"/>
              </a:xfrm>
              <a:prstGeom prst="rect">
                <a:avLst/>
              </a:prstGeom>
              <a:blipFill>
                <a:blip r:embed="rId6"/>
                <a:stretch>
                  <a:fillRect l="-9615" t="-29412" r="-17308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D4FD7C-9204-9171-D98D-89CC4225D1EF}"/>
                  </a:ext>
                </a:extLst>
              </p:cNvPr>
              <p:cNvSpPr txBox="1"/>
              <p:nvPr/>
            </p:nvSpPr>
            <p:spPr>
              <a:xfrm>
                <a:off x="7113362" y="2407728"/>
                <a:ext cx="11326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investment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D4FD7C-9204-9171-D98D-89CC4225D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362" y="2407728"/>
                <a:ext cx="1132618" cy="215444"/>
              </a:xfrm>
              <a:prstGeom prst="rect">
                <a:avLst/>
              </a:prstGeom>
              <a:blipFill>
                <a:blip r:embed="rId7"/>
                <a:stretch>
                  <a:fillRect l="-5556" t="-22222" r="-888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4C580BE-8FD5-E113-7BF9-92BBC1F13B28}"/>
                  </a:ext>
                </a:extLst>
              </p:cNvPr>
              <p:cNvSpPr txBox="1"/>
              <p:nvPr/>
            </p:nvSpPr>
            <p:spPr>
              <a:xfrm>
                <a:off x="7129264" y="2664081"/>
                <a:ext cx="11562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saving rate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4C580BE-8FD5-E113-7BF9-92BBC1F13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264" y="2664081"/>
                <a:ext cx="1156214" cy="215444"/>
              </a:xfrm>
              <a:prstGeom prst="rect">
                <a:avLst/>
              </a:prstGeom>
              <a:blipFill>
                <a:blip r:embed="rId8"/>
                <a:stretch>
                  <a:fillRect l="-4348" t="-22222" r="-869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D46B61-343C-1B6C-A5D7-5ED270467FD7}"/>
                  </a:ext>
                </a:extLst>
              </p:cNvPr>
              <p:cNvSpPr txBox="1"/>
              <p:nvPr/>
            </p:nvSpPr>
            <p:spPr>
              <a:xfrm>
                <a:off x="7110862" y="2920434"/>
                <a:ext cx="16292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depreciation rate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D46B61-343C-1B6C-A5D7-5ED270467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862" y="2920434"/>
                <a:ext cx="1629229" cy="215444"/>
              </a:xfrm>
              <a:prstGeom prst="rect">
                <a:avLst/>
              </a:prstGeom>
              <a:blipFill>
                <a:blip r:embed="rId9"/>
                <a:stretch>
                  <a:fillRect l="-3846" t="-22222" r="-538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F95499-734A-4A26-CA5D-1E84F1524B43}"/>
                  </a:ext>
                </a:extLst>
              </p:cNvPr>
              <p:cNvSpPr txBox="1"/>
              <p:nvPr/>
            </p:nvSpPr>
            <p:spPr>
              <a:xfrm>
                <a:off x="7124264" y="3176787"/>
                <a:ext cx="162922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population growth rate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F95499-734A-4A26-CA5D-1E84F1524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264" y="3176787"/>
                <a:ext cx="1629229" cy="430887"/>
              </a:xfrm>
              <a:prstGeom prst="rect">
                <a:avLst/>
              </a:prstGeom>
              <a:blipFill>
                <a:blip r:embed="rId10"/>
                <a:stretch>
                  <a:fillRect l="-6977" t="-1428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39C49B7-2196-47B5-046C-09A6562A94CC}"/>
                  </a:ext>
                </a:extLst>
              </p:cNvPr>
              <p:cNvSpPr txBox="1"/>
              <p:nvPr/>
            </p:nvSpPr>
            <p:spPr>
              <a:xfrm>
                <a:off x="4132083" y="1920432"/>
                <a:ext cx="2351093" cy="24622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39C49B7-2196-47B5-046C-09A6562A9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083" y="1920432"/>
                <a:ext cx="2351093" cy="246221"/>
              </a:xfrm>
              <a:prstGeom prst="rect">
                <a:avLst/>
              </a:prstGeom>
              <a:blipFill>
                <a:blip r:embed="rId11"/>
                <a:stretch>
                  <a:fillRect l="-1064" r="-532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C95DE2-14E2-5BF5-42B3-7DF2070FEE43}"/>
                  </a:ext>
                </a:extLst>
              </p:cNvPr>
              <p:cNvSpPr txBox="1"/>
              <p:nvPr/>
            </p:nvSpPr>
            <p:spPr>
              <a:xfrm>
                <a:off x="498339" y="2515450"/>
                <a:ext cx="29896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u="sng" dirty="0"/>
                  <a:t>Steady state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C95DE2-14E2-5BF5-42B3-7DF2070FE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39" y="2515450"/>
                <a:ext cx="2989690" cy="307777"/>
              </a:xfrm>
              <a:prstGeom prst="rect">
                <a:avLst/>
              </a:prstGeom>
              <a:blipFill>
                <a:blip r:embed="rId12"/>
                <a:stretch>
                  <a:fillRect l="-84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75E6588-505A-68DA-DC68-AA3A384FC6E8}"/>
                  </a:ext>
                </a:extLst>
              </p:cNvPr>
              <p:cNvSpPr txBox="1"/>
              <p:nvPr/>
            </p:nvSpPr>
            <p:spPr>
              <a:xfrm>
                <a:off x="403909" y="2819872"/>
                <a:ext cx="262145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75E6588-505A-68DA-DC68-AA3A384FC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09" y="2819872"/>
                <a:ext cx="2621455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224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75524-8D08-226B-D6C2-758C52A7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Solow Swan Model –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7820C-A6C3-2469-973B-1AEA70780161}"/>
              </a:ext>
            </a:extLst>
          </p:cNvPr>
          <p:cNvSpPr txBox="1"/>
          <p:nvPr/>
        </p:nvSpPr>
        <p:spPr>
          <a:xfrm>
            <a:off x="490506" y="1163637"/>
            <a:ext cx="2989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Cobb-Douglas production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799981-841B-A293-E6AB-128E5F798C7B}"/>
                  </a:ext>
                </a:extLst>
              </p:cNvPr>
              <p:cNvSpPr txBox="1"/>
              <p:nvPr/>
            </p:nvSpPr>
            <p:spPr>
              <a:xfrm>
                <a:off x="577850" y="1529121"/>
                <a:ext cx="15503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799981-841B-A293-E6AB-128E5F798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529121"/>
                <a:ext cx="1550360" cy="246221"/>
              </a:xfrm>
              <a:prstGeom prst="rect">
                <a:avLst/>
              </a:prstGeom>
              <a:blipFill>
                <a:blip r:embed="rId2"/>
                <a:stretch>
                  <a:fillRect l="-243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0133B5-C503-69D6-B200-F55C551FF8A0}"/>
                  </a:ext>
                </a:extLst>
              </p:cNvPr>
              <p:cNvSpPr txBox="1"/>
              <p:nvPr/>
            </p:nvSpPr>
            <p:spPr>
              <a:xfrm>
                <a:off x="577850" y="1920433"/>
                <a:ext cx="961609" cy="24622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0133B5-C503-69D6-B200-F55C551FF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920433"/>
                <a:ext cx="961609" cy="246221"/>
              </a:xfrm>
              <a:prstGeom prst="rect">
                <a:avLst/>
              </a:prstGeom>
              <a:blipFill>
                <a:blip r:embed="rId3"/>
                <a:stretch>
                  <a:fillRect l="-2532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990D040-9383-0392-C308-A054911F5F1E}"/>
              </a:ext>
            </a:extLst>
          </p:cNvPr>
          <p:cNvSpPr txBox="1"/>
          <p:nvPr/>
        </p:nvSpPr>
        <p:spPr>
          <a:xfrm>
            <a:off x="4044738" y="1182286"/>
            <a:ext cx="2989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Capital accumulation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CDC7AC-6CD1-DDA9-CD68-FACD746F9ECD}"/>
              </a:ext>
            </a:extLst>
          </p:cNvPr>
          <p:cNvSpPr txBox="1"/>
          <p:nvPr/>
        </p:nvSpPr>
        <p:spPr>
          <a:xfrm>
            <a:off x="7034428" y="1197162"/>
            <a:ext cx="2989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C04F36-E126-22DF-E4F5-594A2DFF3F76}"/>
                  </a:ext>
                </a:extLst>
              </p:cNvPr>
              <p:cNvSpPr txBox="1"/>
              <p:nvPr/>
            </p:nvSpPr>
            <p:spPr>
              <a:xfrm>
                <a:off x="7094924" y="1829220"/>
                <a:ext cx="80214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400" dirty="0"/>
                  <a:t>= capital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C04F36-E126-22DF-E4F5-594A2DFF3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924" y="1829220"/>
                <a:ext cx="802143" cy="215444"/>
              </a:xfrm>
              <a:prstGeom prst="rect">
                <a:avLst/>
              </a:prstGeom>
              <a:blipFill>
                <a:blip r:embed="rId4"/>
                <a:stretch>
                  <a:fillRect l="-7813" t="-29412" r="-12500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BB1F7B-9C37-78BA-0940-F0EA2BB67DF2}"/>
                  </a:ext>
                </a:extLst>
              </p:cNvPr>
              <p:cNvSpPr txBox="1"/>
              <p:nvPr/>
            </p:nvSpPr>
            <p:spPr>
              <a:xfrm>
                <a:off x="7091292" y="1539966"/>
                <a:ext cx="11142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= tech (TFP)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BB1F7B-9C37-78BA-0940-F0EA2BB67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292" y="1539966"/>
                <a:ext cx="1114216" cy="215444"/>
              </a:xfrm>
              <a:prstGeom prst="rect">
                <a:avLst/>
              </a:prstGeom>
              <a:blipFill>
                <a:blip r:embed="rId5"/>
                <a:stretch>
                  <a:fillRect l="-5618" t="-27778" r="-7865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8B157F-CA7F-247B-D39E-DE2E92588B5C}"/>
                  </a:ext>
                </a:extLst>
              </p:cNvPr>
              <p:cNvSpPr txBox="1"/>
              <p:nvPr/>
            </p:nvSpPr>
            <p:spPr>
              <a:xfrm>
                <a:off x="7129264" y="2118474"/>
                <a:ext cx="6512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400" dirty="0"/>
                  <a:t>= labor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8B157F-CA7F-247B-D39E-DE2E92588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264" y="2118474"/>
                <a:ext cx="651269" cy="215444"/>
              </a:xfrm>
              <a:prstGeom prst="rect">
                <a:avLst/>
              </a:prstGeom>
              <a:blipFill>
                <a:blip r:embed="rId6"/>
                <a:stretch>
                  <a:fillRect l="-9615" t="-29412" r="-17308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D4FD7C-9204-9171-D98D-89CC4225D1EF}"/>
                  </a:ext>
                </a:extLst>
              </p:cNvPr>
              <p:cNvSpPr txBox="1"/>
              <p:nvPr/>
            </p:nvSpPr>
            <p:spPr>
              <a:xfrm>
                <a:off x="7113362" y="2407728"/>
                <a:ext cx="11326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investment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D4FD7C-9204-9171-D98D-89CC4225D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362" y="2407728"/>
                <a:ext cx="1132618" cy="215444"/>
              </a:xfrm>
              <a:prstGeom prst="rect">
                <a:avLst/>
              </a:prstGeom>
              <a:blipFill>
                <a:blip r:embed="rId7"/>
                <a:stretch>
                  <a:fillRect l="-5556" t="-22222" r="-888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4C580BE-8FD5-E113-7BF9-92BBC1F13B28}"/>
                  </a:ext>
                </a:extLst>
              </p:cNvPr>
              <p:cNvSpPr txBox="1"/>
              <p:nvPr/>
            </p:nvSpPr>
            <p:spPr>
              <a:xfrm>
                <a:off x="7129264" y="2664081"/>
                <a:ext cx="11562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saving rate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4C580BE-8FD5-E113-7BF9-92BBC1F13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264" y="2664081"/>
                <a:ext cx="1156214" cy="215444"/>
              </a:xfrm>
              <a:prstGeom prst="rect">
                <a:avLst/>
              </a:prstGeom>
              <a:blipFill>
                <a:blip r:embed="rId8"/>
                <a:stretch>
                  <a:fillRect l="-4348" t="-22222" r="-869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D46B61-343C-1B6C-A5D7-5ED270467FD7}"/>
                  </a:ext>
                </a:extLst>
              </p:cNvPr>
              <p:cNvSpPr txBox="1"/>
              <p:nvPr/>
            </p:nvSpPr>
            <p:spPr>
              <a:xfrm>
                <a:off x="7110862" y="2920434"/>
                <a:ext cx="16292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depreciation rate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D46B61-343C-1B6C-A5D7-5ED270467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862" y="2920434"/>
                <a:ext cx="1629229" cy="215444"/>
              </a:xfrm>
              <a:prstGeom prst="rect">
                <a:avLst/>
              </a:prstGeom>
              <a:blipFill>
                <a:blip r:embed="rId9"/>
                <a:stretch>
                  <a:fillRect l="-3846" t="-22222" r="-538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F95499-734A-4A26-CA5D-1E84F1524B43}"/>
                  </a:ext>
                </a:extLst>
              </p:cNvPr>
              <p:cNvSpPr txBox="1"/>
              <p:nvPr/>
            </p:nvSpPr>
            <p:spPr>
              <a:xfrm>
                <a:off x="7124264" y="3176787"/>
                <a:ext cx="162922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population growth rate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F95499-734A-4A26-CA5D-1E84F1524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264" y="3176787"/>
                <a:ext cx="1629229" cy="430887"/>
              </a:xfrm>
              <a:prstGeom prst="rect">
                <a:avLst/>
              </a:prstGeom>
              <a:blipFill>
                <a:blip r:embed="rId10"/>
                <a:stretch>
                  <a:fillRect l="-6977" t="-1428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39C49B7-2196-47B5-046C-09A6562A94CC}"/>
                  </a:ext>
                </a:extLst>
              </p:cNvPr>
              <p:cNvSpPr txBox="1"/>
              <p:nvPr/>
            </p:nvSpPr>
            <p:spPr>
              <a:xfrm>
                <a:off x="4132083" y="1920432"/>
                <a:ext cx="2351093" cy="24622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39C49B7-2196-47B5-046C-09A6562A9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083" y="1920432"/>
                <a:ext cx="2351093" cy="246221"/>
              </a:xfrm>
              <a:prstGeom prst="rect">
                <a:avLst/>
              </a:prstGeom>
              <a:blipFill>
                <a:blip r:embed="rId11"/>
                <a:stretch>
                  <a:fillRect l="-1064" r="-532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C95DE2-14E2-5BF5-42B3-7DF2070FEE43}"/>
                  </a:ext>
                </a:extLst>
              </p:cNvPr>
              <p:cNvSpPr txBox="1"/>
              <p:nvPr/>
            </p:nvSpPr>
            <p:spPr>
              <a:xfrm>
                <a:off x="498339" y="2515450"/>
                <a:ext cx="29896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u="sng" dirty="0"/>
                  <a:t>Steady state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C95DE2-14E2-5BF5-42B3-7DF2070FE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39" y="2515450"/>
                <a:ext cx="2989690" cy="307777"/>
              </a:xfrm>
              <a:prstGeom prst="rect">
                <a:avLst/>
              </a:prstGeom>
              <a:blipFill>
                <a:blip r:embed="rId12"/>
                <a:stretch>
                  <a:fillRect l="-84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75E6588-505A-68DA-DC68-AA3A384FC6E8}"/>
                  </a:ext>
                </a:extLst>
              </p:cNvPr>
              <p:cNvSpPr txBox="1"/>
              <p:nvPr/>
            </p:nvSpPr>
            <p:spPr>
              <a:xfrm>
                <a:off x="403909" y="2819872"/>
                <a:ext cx="262145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75E6588-505A-68DA-DC68-AA3A384FC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09" y="2819872"/>
                <a:ext cx="2621455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0D5A605-1C8A-65C3-EFD8-3E0AF0174A8B}"/>
                  </a:ext>
                </a:extLst>
              </p:cNvPr>
              <p:cNvSpPr txBox="1"/>
              <p:nvPr/>
            </p:nvSpPr>
            <p:spPr>
              <a:xfrm>
                <a:off x="228731" y="3206769"/>
                <a:ext cx="262145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0D5A605-1C8A-65C3-EFD8-3E0AF0174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31" y="3206769"/>
                <a:ext cx="2621455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60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75524-8D08-226B-D6C2-758C52A7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Solow Swan Model –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7820C-A6C3-2469-973B-1AEA70780161}"/>
              </a:ext>
            </a:extLst>
          </p:cNvPr>
          <p:cNvSpPr txBox="1"/>
          <p:nvPr/>
        </p:nvSpPr>
        <p:spPr>
          <a:xfrm>
            <a:off x="490506" y="1163637"/>
            <a:ext cx="2989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Cobb-Douglas production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799981-841B-A293-E6AB-128E5F798C7B}"/>
                  </a:ext>
                </a:extLst>
              </p:cNvPr>
              <p:cNvSpPr txBox="1"/>
              <p:nvPr/>
            </p:nvSpPr>
            <p:spPr>
              <a:xfrm>
                <a:off x="577850" y="1529121"/>
                <a:ext cx="15503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799981-841B-A293-E6AB-128E5F798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529121"/>
                <a:ext cx="1550360" cy="246221"/>
              </a:xfrm>
              <a:prstGeom prst="rect">
                <a:avLst/>
              </a:prstGeom>
              <a:blipFill>
                <a:blip r:embed="rId2"/>
                <a:stretch>
                  <a:fillRect l="-243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0133B5-C503-69D6-B200-F55C551FF8A0}"/>
                  </a:ext>
                </a:extLst>
              </p:cNvPr>
              <p:cNvSpPr txBox="1"/>
              <p:nvPr/>
            </p:nvSpPr>
            <p:spPr>
              <a:xfrm>
                <a:off x="577850" y="1920433"/>
                <a:ext cx="961609" cy="24622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0133B5-C503-69D6-B200-F55C551FF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920433"/>
                <a:ext cx="961609" cy="246221"/>
              </a:xfrm>
              <a:prstGeom prst="rect">
                <a:avLst/>
              </a:prstGeom>
              <a:blipFill>
                <a:blip r:embed="rId3"/>
                <a:stretch>
                  <a:fillRect l="-2532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990D040-9383-0392-C308-A054911F5F1E}"/>
              </a:ext>
            </a:extLst>
          </p:cNvPr>
          <p:cNvSpPr txBox="1"/>
          <p:nvPr/>
        </p:nvSpPr>
        <p:spPr>
          <a:xfrm>
            <a:off x="4044738" y="1182286"/>
            <a:ext cx="2989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Capital accumulation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CDC7AC-6CD1-DDA9-CD68-FACD746F9ECD}"/>
              </a:ext>
            </a:extLst>
          </p:cNvPr>
          <p:cNvSpPr txBox="1"/>
          <p:nvPr/>
        </p:nvSpPr>
        <p:spPr>
          <a:xfrm>
            <a:off x="7034428" y="1197162"/>
            <a:ext cx="2989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C04F36-E126-22DF-E4F5-594A2DFF3F76}"/>
                  </a:ext>
                </a:extLst>
              </p:cNvPr>
              <p:cNvSpPr txBox="1"/>
              <p:nvPr/>
            </p:nvSpPr>
            <p:spPr>
              <a:xfrm>
                <a:off x="7094924" y="1829220"/>
                <a:ext cx="80214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400" dirty="0"/>
                  <a:t>= capital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C04F36-E126-22DF-E4F5-594A2DFF3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924" y="1829220"/>
                <a:ext cx="802143" cy="215444"/>
              </a:xfrm>
              <a:prstGeom prst="rect">
                <a:avLst/>
              </a:prstGeom>
              <a:blipFill>
                <a:blip r:embed="rId4"/>
                <a:stretch>
                  <a:fillRect l="-7813" t="-29412" r="-12500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BB1F7B-9C37-78BA-0940-F0EA2BB67DF2}"/>
                  </a:ext>
                </a:extLst>
              </p:cNvPr>
              <p:cNvSpPr txBox="1"/>
              <p:nvPr/>
            </p:nvSpPr>
            <p:spPr>
              <a:xfrm>
                <a:off x="7091292" y="1539966"/>
                <a:ext cx="11142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= tech (TFP)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BB1F7B-9C37-78BA-0940-F0EA2BB67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292" y="1539966"/>
                <a:ext cx="1114216" cy="215444"/>
              </a:xfrm>
              <a:prstGeom prst="rect">
                <a:avLst/>
              </a:prstGeom>
              <a:blipFill>
                <a:blip r:embed="rId5"/>
                <a:stretch>
                  <a:fillRect l="-5618" t="-27778" r="-7865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8B157F-CA7F-247B-D39E-DE2E92588B5C}"/>
                  </a:ext>
                </a:extLst>
              </p:cNvPr>
              <p:cNvSpPr txBox="1"/>
              <p:nvPr/>
            </p:nvSpPr>
            <p:spPr>
              <a:xfrm>
                <a:off x="7129264" y="2118474"/>
                <a:ext cx="6512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400" dirty="0"/>
                  <a:t>= labor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8B157F-CA7F-247B-D39E-DE2E92588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264" y="2118474"/>
                <a:ext cx="651269" cy="215444"/>
              </a:xfrm>
              <a:prstGeom prst="rect">
                <a:avLst/>
              </a:prstGeom>
              <a:blipFill>
                <a:blip r:embed="rId6"/>
                <a:stretch>
                  <a:fillRect l="-9615" t="-29412" r="-17308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D4FD7C-9204-9171-D98D-89CC4225D1EF}"/>
                  </a:ext>
                </a:extLst>
              </p:cNvPr>
              <p:cNvSpPr txBox="1"/>
              <p:nvPr/>
            </p:nvSpPr>
            <p:spPr>
              <a:xfrm>
                <a:off x="7113362" y="2407728"/>
                <a:ext cx="11326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investment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D4FD7C-9204-9171-D98D-89CC4225D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362" y="2407728"/>
                <a:ext cx="1132618" cy="215444"/>
              </a:xfrm>
              <a:prstGeom prst="rect">
                <a:avLst/>
              </a:prstGeom>
              <a:blipFill>
                <a:blip r:embed="rId7"/>
                <a:stretch>
                  <a:fillRect l="-5556" t="-22222" r="-888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4C580BE-8FD5-E113-7BF9-92BBC1F13B28}"/>
                  </a:ext>
                </a:extLst>
              </p:cNvPr>
              <p:cNvSpPr txBox="1"/>
              <p:nvPr/>
            </p:nvSpPr>
            <p:spPr>
              <a:xfrm>
                <a:off x="7129264" y="2664081"/>
                <a:ext cx="11562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saving rate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4C580BE-8FD5-E113-7BF9-92BBC1F13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264" y="2664081"/>
                <a:ext cx="1156214" cy="215444"/>
              </a:xfrm>
              <a:prstGeom prst="rect">
                <a:avLst/>
              </a:prstGeom>
              <a:blipFill>
                <a:blip r:embed="rId8"/>
                <a:stretch>
                  <a:fillRect l="-4348" t="-22222" r="-869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D46B61-343C-1B6C-A5D7-5ED270467FD7}"/>
                  </a:ext>
                </a:extLst>
              </p:cNvPr>
              <p:cNvSpPr txBox="1"/>
              <p:nvPr/>
            </p:nvSpPr>
            <p:spPr>
              <a:xfrm>
                <a:off x="7110862" y="2920434"/>
                <a:ext cx="16292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depreciation rate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D46B61-343C-1B6C-A5D7-5ED270467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862" y="2920434"/>
                <a:ext cx="1629229" cy="215444"/>
              </a:xfrm>
              <a:prstGeom prst="rect">
                <a:avLst/>
              </a:prstGeom>
              <a:blipFill>
                <a:blip r:embed="rId9"/>
                <a:stretch>
                  <a:fillRect l="-3846" t="-22222" r="-538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F95499-734A-4A26-CA5D-1E84F1524B43}"/>
                  </a:ext>
                </a:extLst>
              </p:cNvPr>
              <p:cNvSpPr txBox="1"/>
              <p:nvPr/>
            </p:nvSpPr>
            <p:spPr>
              <a:xfrm>
                <a:off x="7124264" y="3176787"/>
                <a:ext cx="162922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population growth rate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F95499-734A-4A26-CA5D-1E84F1524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264" y="3176787"/>
                <a:ext cx="1629229" cy="430887"/>
              </a:xfrm>
              <a:prstGeom prst="rect">
                <a:avLst/>
              </a:prstGeom>
              <a:blipFill>
                <a:blip r:embed="rId10"/>
                <a:stretch>
                  <a:fillRect l="-6977" t="-1428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39C49B7-2196-47B5-046C-09A6562A94CC}"/>
                  </a:ext>
                </a:extLst>
              </p:cNvPr>
              <p:cNvSpPr txBox="1"/>
              <p:nvPr/>
            </p:nvSpPr>
            <p:spPr>
              <a:xfrm>
                <a:off x="4132083" y="1920432"/>
                <a:ext cx="2351093" cy="24622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39C49B7-2196-47B5-046C-09A6562A9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083" y="1920432"/>
                <a:ext cx="2351093" cy="246221"/>
              </a:xfrm>
              <a:prstGeom prst="rect">
                <a:avLst/>
              </a:prstGeom>
              <a:blipFill>
                <a:blip r:embed="rId11"/>
                <a:stretch>
                  <a:fillRect l="-1064" r="-532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C95DE2-14E2-5BF5-42B3-7DF2070FEE43}"/>
                  </a:ext>
                </a:extLst>
              </p:cNvPr>
              <p:cNvSpPr txBox="1"/>
              <p:nvPr/>
            </p:nvSpPr>
            <p:spPr>
              <a:xfrm>
                <a:off x="498339" y="2515450"/>
                <a:ext cx="29896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u="sng" dirty="0"/>
                  <a:t>Steady state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C95DE2-14E2-5BF5-42B3-7DF2070FE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39" y="2515450"/>
                <a:ext cx="2989690" cy="307777"/>
              </a:xfrm>
              <a:prstGeom prst="rect">
                <a:avLst/>
              </a:prstGeom>
              <a:blipFill>
                <a:blip r:embed="rId12"/>
                <a:stretch>
                  <a:fillRect l="-84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75E6588-505A-68DA-DC68-AA3A384FC6E8}"/>
                  </a:ext>
                </a:extLst>
              </p:cNvPr>
              <p:cNvSpPr txBox="1"/>
              <p:nvPr/>
            </p:nvSpPr>
            <p:spPr>
              <a:xfrm>
                <a:off x="403909" y="2819872"/>
                <a:ext cx="262145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75E6588-505A-68DA-DC68-AA3A384FC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09" y="2819872"/>
                <a:ext cx="2621455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0D5A605-1C8A-65C3-EFD8-3E0AF0174A8B}"/>
                  </a:ext>
                </a:extLst>
              </p:cNvPr>
              <p:cNvSpPr txBox="1"/>
              <p:nvPr/>
            </p:nvSpPr>
            <p:spPr>
              <a:xfrm>
                <a:off x="228731" y="3206769"/>
                <a:ext cx="262145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0D5A605-1C8A-65C3-EFD8-3E0AF0174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31" y="3206769"/>
                <a:ext cx="2621455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EA544D2-8FEA-D483-D770-7A2FA9A3448A}"/>
                  </a:ext>
                </a:extLst>
              </p:cNvPr>
              <p:cNvSpPr txBox="1"/>
              <p:nvPr/>
            </p:nvSpPr>
            <p:spPr>
              <a:xfrm>
                <a:off x="530225" y="3941721"/>
                <a:ext cx="1989842" cy="78117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𝑠𝐴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EA544D2-8FEA-D483-D770-7A2FA9A34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25" y="3941721"/>
                <a:ext cx="1989842" cy="78117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99F7B609-DEF8-550A-3187-B9DCD22D86B3}"/>
              </a:ext>
            </a:extLst>
          </p:cNvPr>
          <p:cNvSpPr txBox="1"/>
          <p:nvPr/>
        </p:nvSpPr>
        <p:spPr>
          <a:xfrm>
            <a:off x="526287" y="3573172"/>
            <a:ext cx="17954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/>
              <a:t>Steady state capital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231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75524-8D08-226B-D6C2-758C52A7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Solow Swan Model –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7820C-A6C3-2469-973B-1AEA70780161}"/>
              </a:ext>
            </a:extLst>
          </p:cNvPr>
          <p:cNvSpPr txBox="1"/>
          <p:nvPr/>
        </p:nvSpPr>
        <p:spPr>
          <a:xfrm>
            <a:off x="490506" y="1163637"/>
            <a:ext cx="2989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Cobb-Douglas production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799981-841B-A293-E6AB-128E5F798C7B}"/>
                  </a:ext>
                </a:extLst>
              </p:cNvPr>
              <p:cNvSpPr txBox="1"/>
              <p:nvPr/>
            </p:nvSpPr>
            <p:spPr>
              <a:xfrm>
                <a:off x="577850" y="1529121"/>
                <a:ext cx="15503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799981-841B-A293-E6AB-128E5F798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529121"/>
                <a:ext cx="1550360" cy="246221"/>
              </a:xfrm>
              <a:prstGeom prst="rect">
                <a:avLst/>
              </a:prstGeom>
              <a:blipFill>
                <a:blip r:embed="rId2"/>
                <a:stretch>
                  <a:fillRect l="-243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0133B5-C503-69D6-B200-F55C551FF8A0}"/>
                  </a:ext>
                </a:extLst>
              </p:cNvPr>
              <p:cNvSpPr txBox="1"/>
              <p:nvPr/>
            </p:nvSpPr>
            <p:spPr>
              <a:xfrm>
                <a:off x="577850" y="1920433"/>
                <a:ext cx="961609" cy="24622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0133B5-C503-69D6-B200-F55C551FF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920433"/>
                <a:ext cx="961609" cy="246221"/>
              </a:xfrm>
              <a:prstGeom prst="rect">
                <a:avLst/>
              </a:prstGeom>
              <a:blipFill>
                <a:blip r:embed="rId3"/>
                <a:stretch>
                  <a:fillRect l="-2532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990D040-9383-0392-C308-A054911F5F1E}"/>
              </a:ext>
            </a:extLst>
          </p:cNvPr>
          <p:cNvSpPr txBox="1"/>
          <p:nvPr/>
        </p:nvSpPr>
        <p:spPr>
          <a:xfrm>
            <a:off x="4044738" y="1182286"/>
            <a:ext cx="2989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Capital accumulation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CDC7AC-6CD1-DDA9-CD68-FACD746F9ECD}"/>
              </a:ext>
            </a:extLst>
          </p:cNvPr>
          <p:cNvSpPr txBox="1"/>
          <p:nvPr/>
        </p:nvSpPr>
        <p:spPr>
          <a:xfrm>
            <a:off x="7034428" y="1197162"/>
            <a:ext cx="2989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C04F36-E126-22DF-E4F5-594A2DFF3F76}"/>
                  </a:ext>
                </a:extLst>
              </p:cNvPr>
              <p:cNvSpPr txBox="1"/>
              <p:nvPr/>
            </p:nvSpPr>
            <p:spPr>
              <a:xfrm>
                <a:off x="7094924" y="1829220"/>
                <a:ext cx="80214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400" dirty="0"/>
                  <a:t>= capital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C04F36-E126-22DF-E4F5-594A2DFF3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924" y="1829220"/>
                <a:ext cx="802143" cy="215444"/>
              </a:xfrm>
              <a:prstGeom prst="rect">
                <a:avLst/>
              </a:prstGeom>
              <a:blipFill>
                <a:blip r:embed="rId4"/>
                <a:stretch>
                  <a:fillRect l="-7813" t="-29412" r="-12500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BB1F7B-9C37-78BA-0940-F0EA2BB67DF2}"/>
                  </a:ext>
                </a:extLst>
              </p:cNvPr>
              <p:cNvSpPr txBox="1"/>
              <p:nvPr/>
            </p:nvSpPr>
            <p:spPr>
              <a:xfrm>
                <a:off x="7091292" y="1539966"/>
                <a:ext cx="11142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= tech (TFP)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BB1F7B-9C37-78BA-0940-F0EA2BB67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292" y="1539966"/>
                <a:ext cx="1114216" cy="215444"/>
              </a:xfrm>
              <a:prstGeom prst="rect">
                <a:avLst/>
              </a:prstGeom>
              <a:blipFill>
                <a:blip r:embed="rId5"/>
                <a:stretch>
                  <a:fillRect l="-5618" t="-27778" r="-7865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8B157F-CA7F-247B-D39E-DE2E92588B5C}"/>
                  </a:ext>
                </a:extLst>
              </p:cNvPr>
              <p:cNvSpPr txBox="1"/>
              <p:nvPr/>
            </p:nvSpPr>
            <p:spPr>
              <a:xfrm>
                <a:off x="7129264" y="2118474"/>
                <a:ext cx="6512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400" dirty="0"/>
                  <a:t>= labor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8B157F-CA7F-247B-D39E-DE2E92588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264" y="2118474"/>
                <a:ext cx="651269" cy="215444"/>
              </a:xfrm>
              <a:prstGeom prst="rect">
                <a:avLst/>
              </a:prstGeom>
              <a:blipFill>
                <a:blip r:embed="rId6"/>
                <a:stretch>
                  <a:fillRect l="-9615" t="-29412" r="-17308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D4FD7C-9204-9171-D98D-89CC4225D1EF}"/>
                  </a:ext>
                </a:extLst>
              </p:cNvPr>
              <p:cNvSpPr txBox="1"/>
              <p:nvPr/>
            </p:nvSpPr>
            <p:spPr>
              <a:xfrm>
                <a:off x="7113362" y="2407728"/>
                <a:ext cx="11326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investment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D4FD7C-9204-9171-D98D-89CC4225D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362" y="2407728"/>
                <a:ext cx="1132618" cy="215444"/>
              </a:xfrm>
              <a:prstGeom prst="rect">
                <a:avLst/>
              </a:prstGeom>
              <a:blipFill>
                <a:blip r:embed="rId7"/>
                <a:stretch>
                  <a:fillRect l="-5556" t="-22222" r="-888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4C580BE-8FD5-E113-7BF9-92BBC1F13B28}"/>
                  </a:ext>
                </a:extLst>
              </p:cNvPr>
              <p:cNvSpPr txBox="1"/>
              <p:nvPr/>
            </p:nvSpPr>
            <p:spPr>
              <a:xfrm>
                <a:off x="7129264" y="2664081"/>
                <a:ext cx="11562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saving rate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4C580BE-8FD5-E113-7BF9-92BBC1F13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264" y="2664081"/>
                <a:ext cx="1156214" cy="215444"/>
              </a:xfrm>
              <a:prstGeom prst="rect">
                <a:avLst/>
              </a:prstGeom>
              <a:blipFill>
                <a:blip r:embed="rId8"/>
                <a:stretch>
                  <a:fillRect l="-4348" t="-22222" r="-869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D46B61-343C-1B6C-A5D7-5ED270467FD7}"/>
                  </a:ext>
                </a:extLst>
              </p:cNvPr>
              <p:cNvSpPr txBox="1"/>
              <p:nvPr/>
            </p:nvSpPr>
            <p:spPr>
              <a:xfrm>
                <a:off x="7110862" y="2920434"/>
                <a:ext cx="16292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depreciation rate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D46B61-343C-1B6C-A5D7-5ED270467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862" y="2920434"/>
                <a:ext cx="1629229" cy="215444"/>
              </a:xfrm>
              <a:prstGeom prst="rect">
                <a:avLst/>
              </a:prstGeom>
              <a:blipFill>
                <a:blip r:embed="rId9"/>
                <a:stretch>
                  <a:fillRect l="-3846" t="-22222" r="-538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F95499-734A-4A26-CA5D-1E84F1524B43}"/>
                  </a:ext>
                </a:extLst>
              </p:cNvPr>
              <p:cNvSpPr txBox="1"/>
              <p:nvPr/>
            </p:nvSpPr>
            <p:spPr>
              <a:xfrm>
                <a:off x="7124264" y="3176787"/>
                <a:ext cx="162922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= population growth rate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F95499-734A-4A26-CA5D-1E84F1524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264" y="3176787"/>
                <a:ext cx="1629229" cy="430887"/>
              </a:xfrm>
              <a:prstGeom prst="rect">
                <a:avLst/>
              </a:prstGeom>
              <a:blipFill>
                <a:blip r:embed="rId10"/>
                <a:stretch>
                  <a:fillRect l="-6977" t="-1428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39C49B7-2196-47B5-046C-09A6562A94CC}"/>
                  </a:ext>
                </a:extLst>
              </p:cNvPr>
              <p:cNvSpPr txBox="1"/>
              <p:nvPr/>
            </p:nvSpPr>
            <p:spPr>
              <a:xfrm>
                <a:off x="4132083" y="1920432"/>
                <a:ext cx="2351093" cy="24622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39C49B7-2196-47B5-046C-09A6562A9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083" y="1920432"/>
                <a:ext cx="2351093" cy="246221"/>
              </a:xfrm>
              <a:prstGeom prst="rect">
                <a:avLst/>
              </a:prstGeom>
              <a:blipFill>
                <a:blip r:embed="rId11"/>
                <a:stretch>
                  <a:fillRect l="-1064" r="-532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C95DE2-14E2-5BF5-42B3-7DF2070FEE43}"/>
                  </a:ext>
                </a:extLst>
              </p:cNvPr>
              <p:cNvSpPr txBox="1"/>
              <p:nvPr/>
            </p:nvSpPr>
            <p:spPr>
              <a:xfrm>
                <a:off x="498339" y="2515450"/>
                <a:ext cx="29896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u="sng" dirty="0"/>
                  <a:t>Steady state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C95DE2-14E2-5BF5-42B3-7DF2070FE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39" y="2515450"/>
                <a:ext cx="2989690" cy="307777"/>
              </a:xfrm>
              <a:prstGeom prst="rect">
                <a:avLst/>
              </a:prstGeom>
              <a:blipFill>
                <a:blip r:embed="rId12"/>
                <a:stretch>
                  <a:fillRect l="-84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75E6588-505A-68DA-DC68-AA3A384FC6E8}"/>
                  </a:ext>
                </a:extLst>
              </p:cNvPr>
              <p:cNvSpPr txBox="1"/>
              <p:nvPr/>
            </p:nvSpPr>
            <p:spPr>
              <a:xfrm>
                <a:off x="403909" y="2819872"/>
                <a:ext cx="262145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75E6588-505A-68DA-DC68-AA3A384FC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09" y="2819872"/>
                <a:ext cx="2621455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0D5A605-1C8A-65C3-EFD8-3E0AF0174A8B}"/>
                  </a:ext>
                </a:extLst>
              </p:cNvPr>
              <p:cNvSpPr txBox="1"/>
              <p:nvPr/>
            </p:nvSpPr>
            <p:spPr>
              <a:xfrm>
                <a:off x="228731" y="3206769"/>
                <a:ext cx="262145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0D5A605-1C8A-65C3-EFD8-3E0AF0174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31" y="3206769"/>
                <a:ext cx="2621455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EA544D2-8FEA-D483-D770-7A2FA9A3448A}"/>
                  </a:ext>
                </a:extLst>
              </p:cNvPr>
              <p:cNvSpPr txBox="1"/>
              <p:nvPr/>
            </p:nvSpPr>
            <p:spPr>
              <a:xfrm>
                <a:off x="530225" y="3960771"/>
                <a:ext cx="1942217" cy="78117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𝑠𝐴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EA544D2-8FEA-D483-D770-7A2FA9A34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25" y="3960771"/>
                <a:ext cx="1942217" cy="78117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441ECEE-6763-97FB-C948-5E78A15D755B}"/>
                  </a:ext>
                </a:extLst>
              </p:cNvPr>
              <p:cNvSpPr txBox="1"/>
              <p:nvPr/>
            </p:nvSpPr>
            <p:spPr>
              <a:xfrm>
                <a:off x="4132083" y="3961214"/>
                <a:ext cx="1946178" cy="67627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A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𝑠𝐴</m:t>
                                  </m:r>
                                </m:num>
                                <m:den>
                                  <m:r>
                                    <a:rPr lang="en-AU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AU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AU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A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A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A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441ECEE-6763-97FB-C948-5E78A15D7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083" y="3961214"/>
                <a:ext cx="1946178" cy="6762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928E9DB-2768-2DC3-2AF8-089E61AE9EB0}"/>
              </a:ext>
            </a:extLst>
          </p:cNvPr>
          <p:cNvCxnSpPr>
            <a:stCxn id="42" idx="3"/>
            <a:endCxn id="45" idx="1"/>
          </p:cNvCxnSpPr>
          <p:nvPr/>
        </p:nvCxnSpPr>
        <p:spPr>
          <a:xfrm flipV="1">
            <a:off x="2472442" y="4299352"/>
            <a:ext cx="1659641" cy="52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9F7B609-DEF8-550A-3187-B9DCD22D86B3}"/>
              </a:ext>
            </a:extLst>
          </p:cNvPr>
          <p:cNvSpPr txBox="1"/>
          <p:nvPr/>
        </p:nvSpPr>
        <p:spPr>
          <a:xfrm>
            <a:off x="526287" y="3573172"/>
            <a:ext cx="17954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/>
              <a:t>Steady state capital</a:t>
            </a:r>
            <a:r>
              <a:rPr lang="en-US" sz="1400" dirty="0"/>
              <a:t>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92BAD2-DEFD-F8BE-D524-130086471AF3}"/>
              </a:ext>
            </a:extLst>
          </p:cNvPr>
          <p:cNvSpPr txBox="1"/>
          <p:nvPr/>
        </p:nvSpPr>
        <p:spPr>
          <a:xfrm>
            <a:off x="4044738" y="3602998"/>
            <a:ext cx="17954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/>
              <a:t>Steady state output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375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75524-8D08-226B-D6C2-758C52A7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Solow Swan Model - Diagram</a:t>
            </a: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8DC19082-DBE2-C461-B615-0DDFB7381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1" y="1223403"/>
            <a:ext cx="5822950" cy="349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6FC7ED-1315-963B-B584-8A5D3AA61E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/>
              <a:t>Tutorial Questions</a:t>
            </a:r>
          </a:p>
        </p:txBody>
      </p:sp>
    </p:spTree>
    <p:extLst>
      <p:ext uri="{BB962C8B-B14F-4D97-AF65-F5344CB8AC3E}">
        <p14:creationId xmlns:p14="http://schemas.microsoft.com/office/powerpoint/2010/main" val="390109167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93CE-50FC-2089-4007-B694450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 (Last week)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9F5EB-DBB6-CF55-0DE6-2D60ACF49DE6}"/>
              </a:ext>
            </a:extLst>
          </p:cNvPr>
          <p:cNvSpPr txBox="1"/>
          <p:nvPr/>
        </p:nvSpPr>
        <p:spPr>
          <a:xfrm>
            <a:off x="577850" y="1192121"/>
            <a:ext cx="68023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Richland’s real GDP per person is $10,000, and </a:t>
            </a:r>
            <a:r>
              <a:rPr lang="en-US" sz="1200" dirty="0" err="1"/>
              <a:t>Poorland’s</a:t>
            </a:r>
            <a:r>
              <a:rPr lang="en-US" sz="1200" dirty="0"/>
              <a:t> real GDP per person is $5000. However, Richland’s real GDP is growing at 1% per year and </a:t>
            </a:r>
            <a:r>
              <a:rPr lang="en-US" sz="1200" dirty="0" err="1"/>
              <a:t>Poorland’s</a:t>
            </a:r>
            <a:r>
              <a:rPr lang="en-US" sz="1200" dirty="0"/>
              <a:t> is growing at 3 per cent per year. Compare real GDP per person in the two countries after 10 years and after 0 years. Approximately how many years will it take </a:t>
            </a:r>
            <a:r>
              <a:rPr lang="en-US" sz="1200" dirty="0" err="1"/>
              <a:t>Poorland</a:t>
            </a:r>
            <a:r>
              <a:rPr lang="en-US" sz="1200" dirty="0"/>
              <a:t> to catch up with Richland?</a:t>
            </a:r>
          </a:p>
        </p:txBody>
      </p:sp>
    </p:spTree>
    <p:extLst>
      <p:ext uri="{BB962C8B-B14F-4D97-AF65-F5344CB8AC3E}">
        <p14:creationId xmlns:p14="http://schemas.microsoft.com/office/powerpoint/2010/main" val="268712273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6FC7ED-1315-963B-B584-8A5D3AA61E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/>
              <a:t>Concept Review</a:t>
            </a:r>
          </a:p>
        </p:txBody>
      </p:sp>
    </p:spTree>
    <p:extLst>
      <p:ext uri="{BB962C8B-B14F-4D97-AF65-F5344CB8AC3E}">
        <p14:creationId xmlns:p14="http://schemas.microsoft.com/office/powerpoint/2010/main" val="3521789547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93CE-50FC-2089-4007-B694450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 (Last week)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9F5EB-DBB6-CF55-0DE6-2D60ACF49DE6}"/>
              </a:ext>
            </a:extLst>
          </p:cNvPr>
          <p:cNvSpPr txBox="1"/>
          <p:nvPr/>
        </p:nvSpPr>
        <p:spPr>
          <a:xfrm>
            <a:off x="577850" y="1192121"/>
            <a:ext cx="68023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Richland’s real GDP per person is $10,000, and </a:t>
            </a:r>
            <a:r>
              <a:rPr lang="en-US" sz="1200" dirty="0" err="1"/>
              <a:t>Poorland’s</a:t>
            </a:r>
            <a:r>
              <a:rPr lang="en-US" sz="1200" dirty="0"/>
              <a:t> real GDP per person is $5000. However, Richland’s real GDP is growing at 1% per year and </a:t>
            </a:r>
            <a:r>
              <a:rPr lang="en-US" sz="1200" dirty="0" err="1"/>
              <a:t>Poorland’s</a:t>
            </a:r>
            <a:r>
              <a:rPr lang="en-US" sz="1200" dirty="0"/>
              <a:t> is growing at 3 per cent per year. Compare real GDP per person in the two countries after 10 years and after 0 years. Approximately how many years will it take </a:t>
            </a:r>
            <a:r>
              <a:rPr lang="en-US" sz="1200" dirty="0" err="1"/>
              <a:t>Poorland</a:t>
            </a:r>
            <a:r>
              <a:rPr lang="en-US" sz="1200" dirty="0"/>
              <a:t> to catch up with Richland?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03DE93-2959-7B59-116A-26F577EBCB91}"/>
                  </a:ext>
                </a:extLst>
              </p:cNvPr>
              <p:cNvSpPr txBox="1"/>
              <p:nvPr/>
            </p:nvSpPr>
            <p:spPr>
              <a:xfrm>
                <a:off x="695739" y="2109309"/>
                <a:ext cx="196874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𝐺𝐷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)=10000×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1.01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03DE93-2959-7B59-116A-26F577EB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" y="2109309"/>
                <a:ext cx="1968744" cy="215444"/>
              </a:xfrm>
              <a:prstGeom prst="rect">
                <a:avLst/>
              </a:prstGeom>
              <a:blipFill>
                <a:blip r:embed="rId2"/>
                <a:stretch>
                  <a:fillRect l="-1282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A0BDD6-255D-7E94-4590-D2DAAA7C7ADB}"/>
                  </a:ext>
                </a:extLst>
              </p:cNvPr>
              <p:cNvSpPr txBox="1"/>
              <p:nvPr/>
            </p:nvSpPr>
            <p:spPr>
              <a:xfrm>
                <a:off x="695739" y="2491624"/>
                <a:ext cx="186685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𝐺𝐷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)=5000×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1.03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A0BDD6-255D-7E94-4590-D2DAAA7C7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" y="2491624"/>
                <a:ext cx="1866858" cy="215444"/>
              </a:xfrm>
              <a:prstGeom prst="rect">
                <a:avLst/>
              </a:prstGeom>
              <a:blipFill>
                <a:blip r:embed="rId3"/>
                <a:stretch>
                  <a:fillRect l="-135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28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93CE-50FC-2089-4007-B694450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 (Last week)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9F5EB-DBB6-CF55-0DE6-2D60ACF49DE6}"/>
              </a:ext>
            </a:extLst>
          </p:cNvPr>
          <p:cNvSpPr txBox="1"/>
          <p:nvPr/>
        </p:nvSpPr>
        <p:spPr>
          <a:xfrm>
            <a:off x="577850" y="1192121"/>
            <a:ext cx="68023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Richland’s real GDP per person is $10,000, and </a:t>
            </a:r>
            <a:r>
              <a:rPr lang="en-US" sz="1200" dirty="0" err="1"/>
              <a:t>Poorland’s</a:t>
            </a:r>
            <a:r>
              <a:rPr lang="en-US" sz="1200" dirty="0"/>
              <a:t> real GDP per person is $5000. However, Richland’s real GDP is growing at 1% per year and </a:t>
            </a:r>
            <a:r>
              <a:rPr lang="en-US" sz="1200" dirty="0" err="1"/>
              <a:t>Poorland’s</a:t>
            </a:r>
            <a:r>
              <a:rPr lang="en-US" sz="1200" dirty="0"/>
              <a:t> is growing at 3 per cent per year. Compare real GDP per person in the two countries after 10 years and after 0 years. Approximately how many years will it take </a:t>
            </a:r>
            <a:r>
              <a:rPr lang="en-US" sz="1200" dirty="0" err="1"/>
              <a:t>Poorland</a:t>
            </a:r>
            <a:r>
              <a:rPr lang="en-US" sz="1200" dirty="0"/>
              <a:t> to catch up with Richland?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03DE93-2959-7B59-116A-26F577EBCB91}"/>
                  </a:ext>
                </a:extLst>
              </p:cNvPr>
              <p:cNvSpPr txBox="1"/>
              <p:nvPr/>
            </p:nvSpPr>
            <p:spPr>
              <a:xfrm>
                <a:off x="695739" y="2109309"/>
                <a:ext cx="196874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𝐺𝐷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)=10000×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1.01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03DE93-2959-7B59-116A-26F577EB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" y="2109309"/>
                <a:ext cx="1968744" cy="215444"/>
              </a:xfrm>
              <a:prstGeom prst="rect">
                <a:avLst/>
              </a:prstGeom>
              <a:blipFill>
                <a:blip r:embed="rId2"/>
                <a:stretch>
                  <a:fillRect l="-1282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A0BDD6-255D-7E94-4590-D2DAAA7C7ADB}"/>
                  </a:ext>
                </a:extLst>
              </p:cNvPr>
              <p:cNvSpPr txBox="1"/>
              <p:nvPr/>
            </p:nvSpPr>
            <p:spPr>
              <a:xfrm>
                <a:off x="695739" y="2491624"/>
                <a:ext cx="186685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𝐺𝐷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)=5000×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1.03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A0BDD6-255D-7E94-4590-D2DAAA7C7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" y="2491624"/>
                <a:ext cx="1866858" cy="215444"/>
              </a:xfrm>
              <a:prstGeom prst="rect">
                <a:avLst/>
              </a:prstGeom>
              <a:blipFill>
                <a:blip r:embed="rId3"/>
                <a:stretch>
                  <a:fillRect l="-135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21D5ED-44AA-8005-C549-25BCBA23F7D7}"/>
                  </a:ext>
                </a:extLst>
              </p:cNvPr>
              <p:cNvSpPr txBox="1"/>
              <p:nvPr/>
            </p:nvSpPr>
            <p:spPr>
              <a:xfrm>
                <a:off x="697407" y="3543710"/>
                <a:ext cx="27467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𝐺𝐷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=5000×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1.03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=6,720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21D5ED-44AA-8005-C549-25BCBA23F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07" y="3543710"/>
                <a:ext cx="2746714" cy="215444"/>
              </a:xfrm>
              <a:prstGeom prst="rect">
                <a:avLst/>
              </a:prstGeom>
              <a:blipFill>
                <a:blip r:embed="rId4"/>
                <a:stretch>
                  <a:fillRect l="-459" r="-917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7FEF9C8-5984-DE78-C001-F82CBD359B8D}"/>
              </a:ext>
            </a:extLst>
          </p:cNvPr>
          <p:cNvSpPr txBox="1"/>
          <p:nvPr/>
        </p:nvSpPr>
        <p:spPr>
          <a:xfrm>
            <a:off x="655131" y="2834204"/>
            <a:ext cx="2075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After 10 years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069A32-8040-6810-AD77-AA0F9CE5A603}"/>
                  </a:ext>
                </a:extLst>
              </p:cNvPr>
              <p:cNvSpPr txBox="1"/>
              <p:nvPr/>
            </p:nvSpPr>
            <p:spPr>
              <a:xfrm>
                <a:off x="692972" y="3207468"/>
                <a:ext cx="29479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𝐺𝐷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=10000×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1.01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=11,046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069A32-8040-6810-AD77-AA0F9CE5A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72" y="3207468"/>
                <a:ext cx="2947987" cy="215444"/>
              </a:xfrm>
              <a:prstGeom prst="rect">
                <a:avLst/>
              </a:prstGeom>
              <a:blipFill>
                <a:blip r:embed="rId5"/>
                <a:stretch>
                  <a:fillRect l="-858" r="-85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30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93CE-50FC-2089-4007-B694450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 (Last week)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9F5EB-DBB6-CF55-0DE6-2D60ACF49DE6}"/>
              </a:ext>
            </a:extLst>
          </p:cNvPr>
          <p:cNvSpPr txBox="1"/>
          <p:nvPr/>
        </p:nvSpPr>
        <p:spPr>
          <a:xfrm>
            <a:off x="577850" y="1192121"/>
            <a:ext cx="68023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Richland’s real GDP per person is $10,000, and </a:t>
            </a:r>
            <a:r>
              <a:rPr lang="en-US" sz="1200" dirty="0" err="1"/>
              <a:t>Poorland’s</a:t>
            </a:r>
            <a:r>
              <a:rPr lang="en-US" sz="1200" dirty="0"/>
              <a:t> real GDP per person is $5000. However, Richland’s real GDP is growing at 1% per year and </a:t>
            </a:r>
            <a:r>
              <a:rPr lang="en-US" sz="1200" dirty="0" err="1"/>
              <a:t>Poorland’s</a:t>
            </a:r>
            <a:r>
              <a:rPr lang="en-US" sz="1200" dirty="0"/>
              <a:t> is growing at 3 per cent per year. Compare real GDP per person in the two countries after 10 years and after 0 years. Approximately how many years will it take </a:t>
            </a:r>
            <a:r>
              <a:rPr lang="en-US" sz="1200" dirty="0" err="1"/>
              <a:t>Poorland</a:t>
            </a:r>
            <a:r>
              <a:rPr lang="en-US" sz="1200" dirty="0"/>
              <a:t> to catch up with Richland?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03DE93-2959-7B59-116A-26F577EBCB91}"/>
                  </a:ext>
                </a:extLst>
              </p:cNvPr>
              <p:cNvSpPr txBox="1"/>
              <p:nvPr/>
            </p:nvSpPr>
            <p:spPr>
              <a:xfrm>
                <a:off x="695739" y="2109309"/>
                <a:ext cx="196874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𝐺𝐷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)=10000×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1.01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03DE93-2959-7B59-116A-26F577EB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" y="2109309"/>
                <a:ext cx="1968744" cy="215444"/>
              </a:xfrm>
              <a:prstGeom prst="rect">
                <a:avLst/>
              </a:prstGeom>
              <a:blipFill>
                <a:blip r:embed="rId2"/>
                <a:stretch>
                  <a:fillRect l="-1282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A0BDD6-255D-7E94-4590-D2DAAA7C7ADB}"/>
                  </a:ext>
                </a:extLst>
              </p:cNvPr>
              <p:cNvSpPr txBox="1"/>
              <p:nvPr/>
            </p:nvSpPr>
            <p:spPr>
              <a:xfrm>
                <a:off x="695739" y="2491624"/>
                <a:ext cx="186685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𝐺𝐷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)=5000×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1.03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A0BDD6-255D-7E94-4590-D2DAAA7C7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9" y="2491624"/>
                <a:ext cx="1866858" cy="215444"/>
              </a:xfrm>
              <a:prstGeom prst="rect">
                <a:avLst/>
              </a:prstGeom>
              <a:blipFill>
                <a:blip r:embed="rId3"/>
                <a:stretch>
                  <a:fillRect l="-135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21D5ED-44AA-8005-C549-25BCBA23F7D7}"/>
                  </a:ext>
                </a:extLst>
              </p:cNvPr>
              <p:cNvSpPr txBox="1"/>
              <p:nvPr/>
            </p:nvSpPr>
            <p:spPr>
              <a:xfrm>
                <a:off x="697407" y="3543710"/>
                <a:ext cx="27467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𝐺𝐷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=5000×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1.03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=6,720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21D5ED-44AA-8005-C549-25BCBA23F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07" y="3543710"/>
                <a:ext cx="2746714" cy="215444"/>
              </a:xfrm>
              <a:prstGeom prst="rect">
                <a:avLst/>
              </a:prstGeom>
              <a:blipFill>
                <a:blip r:embed="rId4"/>
                <a:stretch>
                  <a:fillRect l="-459" r="-917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7FEF9C8-5984-DE78-C001-F82CBD359B8D}"/>
              </a:ext>
            </a:extLst>
          </p:cNvPr>
          <p:cNvSpPr txBox="1"/>
          <p:nvPr/>
        </p:nvSpPr>
        <p:spPr>
          <a:xfrm>
            <a:off x="655131" y="2834204"/>
            <a:ext cx="2075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After 10 years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069A32-8040-6810-AD77-AA0F9CE5A603}"/>
                  </a:ext>
                </a:extLst>
              </p:cNvPr>
              <p:cNvSpPr txBox="1"/>
              <p:nvPr/>
            </p:nvSpPr>
            <p:spPr>
              <a:xfrm>
                <a:off x="692972" y="3207468"/>
                <a:ext cx="29479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𝐺𝐷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=10000×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1.01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=11,046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069A32-8040-6810-AD77-AA0F9CE5A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72" y="3207468"/>
                <a:ext cx="2947987" cy="215444"/>
              </a:xfrm>
              <a:prstGeom prst="rect">
                <a:avLst/>
              </a:prstGeom>
              <a:blipFill>
                <a:blip r:embed="rId5"/>
                <a:stretch>
                  <a:fillRect l="-858" r="-85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368C93-F6DD-1E17-95F9-EE337B7D125E}"/>
                  </a:ext>
                </a:extLst>
              </p:cNvPr>
              <p:cNvSpPr txBox="1"/>
              <p:nvPr/>
            </p:nvSpPr>
            <p:spPr>
              <a:xfrm>
                <a:off x="4572000" y="2458948"/>
                <a:ext cx="2947986" cy="97180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10000×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1.01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=5000×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1.03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  <a:p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101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103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≈35.3493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368C93-F6DD-1E17-95F9-EE337B7D1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458948"/>
                <a:ext cx="2947986" cy="971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B6DB6F9-7135-1F15-818E-F35BBABAF171}"/>
              </a:ext>
            </a:extLst>
          </p:cNvPr>
          <p:cNvSpPr txBox="1"/>
          <p:nvPr/>
        </p:nvSpPr>
        <p:spPr>
          <a:xfrm>
            <a:off x="4635610" y="2101358"/>
            <a:ext cx="2075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Catch up</a:t>
            </a:r>
          </a:p>
        </p:txBody>
      </p:sp>
    </p:spTree>
    <p:extLst>
      <p:ext uri="{BB962C8B-B14F-4D97-AF65-F5344CB8AC3E}">
        <p14:creationId xmlns:p14="http://schemas.microsoft.com/office/powerpoint/2010/main" val="173447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93CE-50FC-2089-4007-B694450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9F5EB-DBB6-CF55-0DE6-2D60ACF49DE6}"/>
              </a:ext>
            </a:extLst>
          </p:cNvPr>
          <p:cNvSpPr txBox="1"/>
          <p:nvPr/>
        </p:nvSpPr>
        <p:spPr>
          <a:xfrm>
            <a:off x="577850" y="1192121"/>
            <a:ext cx="680234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How would you respond to the following argument: ‘Economic theory makes no sense. For example, poor countries have very little capital. But capital has diminishing marginal productivity. So, in poor countries, the marginal productivity of</a:t>
            </a:r>
          </a:p>
          <a:p>
            <a:r>
              <a:rPr lang="en-US" sz="1400" dirty="0"/>
              <a:t>capital must be high. But then if capital is so productive in those countries, why is</a:t>
            </a:r>
          </a:p>
          <a:p>
            <a:r>
              <a:rPr lang="en-US" sz="1400" dirty="0"/>
              <a:t>everyone not there rich?’</a:t>
            </a:r>
          </a:p>
        </p:txBody>
      </p:sp>
    </p:spTree>
    <p:extLst>
      <p:ext uri="{BB962C8B-B14F-4D97-AF65-F5344CB8AC3E}">
        <p14:creationId xmlns:p14="http://schemas.microsoft.com/office/powerpoint/2010/main" val="3950531831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93CE-50FC-2089-4007-B694450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9F5EB-DBB6-CF55-0DE6-2D60ACF49DE6}"/>
              </a:ext>
            </a:extLst>
          </p:cNvPr>
          <p:cNvSpPr txBox="1"/>
          <p:nvPr/>
        </p:nvSpPr>
        <p:spPr>
          <a:xfrm>
            <a:off x="577850" y="1192121"/>
            <a:ext cx="680234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How would you respond to the following argument: ‘Economic theory makes no sense. For example, poor countries have very little capital. But capital has diminishing marginal productivity. So, in poor countries, the marginal productivity of</a:t>
            </a:r>
          </a:p>
          <a:p>
            <a:r>
              <a:rPr lang="en-US" sz="1400" dirty="0"/>
              <a:t>capital must be high. But then </a:t>
            </a:r>
            <a:r>
              <a:rPr lang="en-US" sz="1400" dirty="0">
                <a:highlight>
                  <a:srgbClr val="FFFF00"/>
                </a:highlight>
              </a:rPr>
              <a:t>if capital is so productive in those countries, why is</a:t>
            </a:r>
          </a:p>
          <a:p>
            <a:r>
              <a:rPr lang="en-US" sz="1400" dirty="0">
                <a:highlight>
                  <a:srgbClr val="FFFF00"/>
                </a:highlight>
              </a:rPr>
              <a:t>everyone not there rich</a:t>
            </a:r>
            <a:r>
              <a:rPr lang="en-US" sz="1400" dirty="0"/>
              <a:t>?’</a:t>
            </a:r>
          </a:p>
        </p:txBody>
      </p:sp>
    </p:spTree>
    <p:extLst>
      <p:ext uri="{BB962C8B-B14F-4D97-AF65-F5344CB8AC3E}">
        <p14:creationId xmlns:p14="http://schemas.microsoft.com/office/powerpoint/2010/main" val="285997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93CE-50FC-2089-4007-B694450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9F5EB-DBB6-CF55-0DE6-2D60ACF49DE6}"/>
              </a:ext>
            </a:extLst>
          </p:cNvPr>
          <p:cNvSpPr txBox="1"/>
          <p:nvPr/>
        </p:nvSpPr>
        <p:spPr>
          <a:xfrm>
            <a:off x="577850" y="1192121"/>
            <a:ext cx="680234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How would you respond to the following argument: ‘Economic theory makes no sense. For example, poor countries have very little capital. But capital has diminishing marginal productivity. So, in poor countries, the marginal productivity of</a:t>
            </a:r>
          </a:p>
          <a:p>
            <a:r>
              <a:rPr lang="en-US" sz="1400" dirty="0"/>
              <a:t>capital must be high. But then if capital is so productive in those countries, why is</a:t>
            </a:r>
          </a:p>
          <a:p>
            <a:r>
              <a:rPr lang="en-US" sz="1400" dirty="0"/>
              <a:t>everyone not there rich?’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EE011A-D646-3659-7DAE-3CFE4C040F0F}"/>
                  </a:ext>
                </a:extLst>
              </p:cNvPr>
              <p:cNvSpPr txBox="1"/>
              <p:nvPr/>
            </p:nvSpPr>
            <p:spPr>
              <a:xfrm>
                <a:off x="577850" y="2470573"/>
                <a:ext cx="88519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α</m:t>
                          </m:r>
                        </m:sup>
                      </m:sSup>
                    </m:oMath>
                  </m:oMathPara>
                </a14:m>
                <a:endParaRPr lang="en-US" sz="1600" b="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EE011A-D646-3659-7DAE-3CFE4C040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2470573"/>
                <a:ext cx="88519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39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93CE-50FC-2089-4007-B694450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9F5EB-DBB6-CF55-0DE6-2D60ACF49DE6}"/>
              </a:ext>
            </a:extLst>
          </p:cNvPr>
          <p:cNvSpPr txBox="1"/>
          <p:nvPr/>
        </p:nvSpPr>
        <p:spPr>
          <a:xfrm>
            <a:off x="577850" y="1192121"/>
            <a:ext cx="680234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How would you respond to the following argument: ‘Economic theory makes no sense. For example, poor countries have very little capital. But capital has diminishing marginal productivity. So, in poor countries, the marginal productivity of</a:t>
            </a:r>
          </a:p>
          <a:p>
            <a:r>
              <a:rPr lang="en-US" sz="1400" dirty="0"/>
              <a:t>capital must be high. But then if capital is so productive in those countries, why is</a:t>
            </a:r>
          </a:p>
          <a:p>
            <a:r>
              <a:rPr lang="en-US" sz="1400" dirty="0"/>
              <a:t>everyone not there rich?’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EE011A-D646-3659-7DAE-3CFE4C040F0F}"/>
                  </a:ext>
                </a:extLst>
              </p:cNvPr>
              <p:cNvSpPr txBox="1"/>
              <p:nvPr/>
            </p:nvSpPr>
            <p:spPr>
              <a:xfrm>
                <a:off x="577850" y="2470573"/>
                <a:ext cx="88519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α</m:t>
                          </m:r>
                        </m:sup>
                      </m:sSup>
                    </m:oMath>
                  </m:oMathPara>
                </a14:m>
                <a:endParaRPr lang="en-US" sz="1600" b="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EE011A-D646-3659-7DAE-3CFE4C040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2470573"/>
                <a:ext cx="88519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3D91DE-581B-9A09-E349-2640F42D3FF9}"/>
                  </a:ext>
                </a:extLst>
              </p:cNvPr>
              <p:cNvSpPr txBox="1"/>
              <p:nvPr/>
            </p:nvSpPr>
            <p:spPr>
              <a:xfrm>
                <a:off x="577850" y="2949098"/>
                <a:ext cx="1964577" cy="468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𝑀𝑃𝐾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3D91DE-581B-9A09-E349-2640F42D3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2949098"/>
                <a:ext cx="1964577" cy="468205"/>
              </a:xfrm>
              <a:prstGeom prst="rect">
                <a:avLst/>
              </a:prstGeom>
              <a:blipFill>
                <a:blip r:embed="rId3"/>
                <a:stretch>
                  <a:fillRect l="-1923" t="-526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079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93CE-50FC-2089-4007-B694450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9F5EB-DBB6-CF55-0DE6-2D60ACF49DE6}"/>
              </a:ext>
            </a:extLst>
          </p:cNvPr>
          <p:cNvSpPr txBox="1"/>
          <p:nvPr/>
        </p:nvSpPr>
        <p:spPr>
          <a:xfrm>
            <a:off x="577850" y="1192121"/>
            <a:ext cx="680234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How would you respond to the following argument: ‘Economic theory makes no sense. For example, poor countries have very little capital. But capital has diminishing marginal productivity. So, in poor countries, the marginal productivity of</a:t>
            </a:r>
          </a:p>
          <a:p>
            <a:r>
              <a:rPr lang="en-US" sz="1400" dirty="0"/>
              <a:t>capital must be high. But then if capital is so productive in those countries, why is</a:t>
            </a:r>
          </a:p>
          <a:p>
            <a:r>
              <a:rPr lang="en-US" sz="1400" dirty="0"/>
              <a:t>everyone not there rich?’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EE011A-D646-3659-7DAE-3CFE4C040F0F}"/>
                  </a:ext>
                </a:extLst>
              </p:cNvPr>
              <p:cNvSpPr txBox="1"/>
              <p:nvPr/>
            </p:nvSpPr>
            <p:spPr>
              <a:xfrm>
                <a:off x="577850" y="2470573"/>
                <a:ext cx="88519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α</m:t>
                          </m:r>
                        </m:sup>
                      </m:sSup>
                    </m:oMath>
                  </m:oMathPara>
                </a14:m>
                <a:endParaRPr lang="en-US" sz="1600" b="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EE011A-D646-3659-7DAE-3CFE4C040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2470573"/>
                <a:ext cx="88519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3D91DE-581B-9A09-E349-2640F42D3FF9}"/>
                  </a:ext>
                </a:extLst>
              </p:cNvPr>
              <p:cNvSpPr txBox="1"/>
              <p:nvPr/>
            </p:nvSpPr>
            <p:spPr>
              <a:xfrm>
                <a:off x="577850" y="2949098"/>
                <a:ext cx="1964577" cy="468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𝑀𝑃𝐾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3D91DE-581B-9A09-E349-2640F42D3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2949098"/>
                <a:ext cx="1964577" cy="468205"/>
              </a:xfrm>
              <a:prstGeom prst="rect">
                <a:avLst/>
              </a:prstGeom>
              <a:blipFill>
                <a:blip r:embed="rId3"/>
                <a:stretch>
                  <a:fillRect l="-1923" t="-526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B3EA4E-CA45-4379-C37E-5099FCF09163}"/>
                  </a:ext>
                </a:extLst>
              </p:cNvPr>
              <p:cNvSpPr txBox="1"/>
              <p:nvPr/>
            </p:nvSpPr>
            <p:spPr>
              <a:xfrm>
                <a:off x="577850" y="3590063"/>
                <a:ext cx="230672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Since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&lt;1⟹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−1&lt;0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B3EA4E-CA45-4379-C37E-5099FCF09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3590063"/>
                <a:ext cx="2306722" cy="246221"/>
              </a:xfrm>
              <a:prstGeom prst="rect">
                <a:avLst/>
              </a:prstGeom>
              <a:blipFill>
                <a:blip r:embed="rId4"/>
                <a:stretch>
                  <a:fillRect l="-4918" t="-25000" r="-1639" b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00EA26-F003-CB00-AB7F-6A601E86072B}"/>
                  </a:ext>
                </a:extLst>
              </p:cNvPr>
              <p:cNvSpPr txBox="1"/>
              <p:nvPr/>
            </p:nvSpPr>
            <p:spPr>
              <a:xfrm>
                <a:off x="577850" y="4114007"/>
                <a:ext cx="1203406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𝑀𝑃𝐾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00EA26-F003-CB00-AB7F-6A601E860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4114007"/>
                <a:ext cx="1203406" cy="462627"/>
              </a:xfrm>
              <a:prstGeom prst="rect">
                <a:avLst/>
              </a:prstGeom>
              <a:blipFill>
                <a:blip r:embed="rId5"/>
                <a:stretch>
                  <a:fillRect l="-3125" t="-2703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DE714C-80B6-9298-B0B4-F2E12743007F}"/>
                  </a:ext>
                </a:extLst>
              </p:cNvPr>
              <p:cNvSpPr txBox="1"/>
              <p:nvPr/>
            </p:nvSpPr>
            <p:spPr>
              <a:xfrm>
                <a:off x="2408961" y="4601523"/>
                <a:ext cx="810158" cy="21544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DE714C-80B6-9298-B0B4-F2E127430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961" y="4601523"/>
                <a:ext cx="810158" cy="215444"/>
              </a:xfrm>
              <a:prstGeom prst="rect">
                <a:avLst/>
              </a:prstGeom>
              <a:blipFill>
                <a:blip r:embed="rId6"/>
                <a:stretch>
                  <a:fillRect l="-1493" r="-149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8CB59B-4FB1-AF52-0C4D-479F05BE16CD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1715288" y="4483178"/>
            <a:ext cx="693673" cy="226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00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93CE-50FC-2089-4007-B694450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9F5EB-DBB6-CF55-0DE6-2D60ACF49DE6}"/>
              </a:ext>
            </a:extLst>
          </p:cNvPr>
          <p:cNvSpPr txBox="1"/>
          <p:nvPr/>
        </p:nvSpPr>
        <p:spPr>
          <a:xfrm>
            <a:off x="577850" y="1192121"/>
            <a:ext cx="680234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How would you respond to the following argument: ‘Economic theory makes no sense. For example, poor countries have very little capital. But capital has diminishing marginal productivity. So, in poor countries, the marginal productivity of</a:t>
            </a:r>
          </a:p>
          <a:p>
            <a:r>
              <a:rPr lang="en-US" sz="1400" dirty="0"/>
              <a:t>capital must be high. But then if capital is so productive in those countries, why is</a:t>
            </a:r>
          </a:p>
          <a:p>
            <a:r>
              <a:rPr lang="en-US" sz="1400" dirty="0"/>
              <a:t>everyone not there rich?’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EE011A-D646-3659-7DAE-3CFE4C040F0F}"/>
                  </a:ext>
                </a:extLst>
              </p:cNvPr>
              <p:cNvSpPr txBox="1"/>
              <p:nvPr/>
            </p:nvSpPr>
            <p:spPr>
              <a:xfrm>
                <a:off x="577850" y="2470573"/>
                <a:ext cx="88519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α</m:t>
                          </m:r>
                        </m:sup>
                      </m:sSup>
                    </m:oMath>
                  </m:oMathPara>
                </a14:m>
                <a:endParaRPr lang="en-US" sz="1600" b="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EE011A-D646-3659-7DAE-3CFE4C040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2470573"/>
                <a:ext cx="88519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3D91DE-581B-9A09-E349-2640F42D3FF9}"/>
                  </a:ext>
                </a:extLst>
              </p:cNvPr>
              <p:cNvSpPr txBox="1"/>
              <p:nvPr/>
            </p:nvSpPr>
            <p:spPr>
              <a:xfrm>
                <a:off x="577850" y="2949098"/>
                <a:ext cx="1964577" cy="468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𝑀𝑃𝐾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3D91DE-581B-9A09-E349-2640F42D3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2949098"/>
                <a:ext cx="1964577" cy="468205"/>
              </a:xfrm>
              <a:prstGeom prst="rect">
                <a:avLst/>
              </a:prstGeom>
              <a:blipFill>
                <a:blip r:embed="rId3"/>
                <a:stretch>
                  <a:fillRect l="-1923" t="-526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B3EA4E-CA45-4379-C37E-5099FCF09163}"/>
                  </a:ext>
                </a:extLst>
              </p:cNvPr>
              <p:cNvSpPr txBox="1"/>
              <p:nvPr/>
            </p:nvSpPr>
            <p:spPr>
              <a:xfrm>
                <a:off x="577850" y="3590063"/>
                <a:ext cx="230672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Since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&lt;1⟹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−1&lt;0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B3EA4E-CA45-4379-C37E-5099FCF09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3590063"/>
                <a:ext cx="2306722" cy="246221"/>
              </a:xfrm>
              <a:prstGeom prst="rect">
                <a:avLst/>
              </a:prstGeom>
              <a:blipFill>
                <a:blip r:embed="rId4"/>
                <a:stretch>
                  <a:fillRect l="-4918" t="-25000" r="-1639" b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00EA26-F003-CB00-AB7F-6A601E86072B}"/>
                  </a:ext>
                </a:extLst>
              </p:cNvPr>
              <p:cNvSpPr txBox="1"/>
              <p:nvPr/>
            </p:nvSpPr>
            <p:spPr>
              <a:xfrm>
                <a:off x="577850" y="4114007"/>
                <a:ext cx="1203406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𝑀𝑃𝐾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00EA26-F003-CB00-AB7F-6A601E860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4114007"/>
                <a:ext cx="1203406" cy="462627"/>
              </a:xfrm>
              <a:prstGeom prst="rect">
                <a:avLst/>
              </a:prstGeom>
              <a:blipFill>
                <a:blip r:embed="rId5"/>
                <a:stretch>
                  <a:fillRect l="-3125" t="-2703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DE714C-80B6-9298-B0B4-F2E12743007F}"/>
                  </a:ext>
                </a:extLst>
              </p:cNvPr>
              <p:cNvSpPr txBox="1"/>
              <p:nvPr/>
            </p:nvSpPr>
            <p:spPr>
              <a:xfrm>
                <a:off x="2408961" y="4601523"/>
                <a:ext cx="810158" cy="21544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DE714C-80B6-9298-B0B4-F2E127430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961" y="4601523"/>
                <a:ext cx="810158" cy="215444"/>
              </a:xfrm>
              <a:prstGeom prst="rect">
                <a:avLst/>
              </a:prstGeom>
              <a:blipFill>
                <a:blip r:embed="rId6"/>
                <a:stretch>
                  <a:fillRect l="-1493" r="-149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8CB59B-4FB1-AF52-0C4D-479F05BE16CD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1715288" y="4483178"/>
            <a:ext cx="693673" cy="226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6AA1D7-1D41-FD86-663E-6E8C4695C718}"/>
                  </a:ext>
                </a:extLst>
              </p:cNvPr>
              <p:cNvSpPr txBox="1"/>
              <p:nvPr/>
            </p:nvSpPr>
            <p:spPr>
              <a:xfrm>
                <a:off x="4981324" y="2431037"/>
                <a:ext cx="127810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↑ 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𝑀𝑃𝐾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6AA1D7-1D41-FD86-663E-6E8C4695C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324" y="2431037"/>
                <a:ext cx="1278106" cy="246221"/>
              </a:xfrm>
              <a:prstGeom prst="rect">
                <a:avLst/>
              </a:prstGeom>
              <a:blipFill>
                <a:blip r:embed="rId7"/>
                <a:stretch>
                  <a:fillRect l="-2970" t="-5000" r="-396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10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93CE-50FC-2089-4007-B694450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9F5EB-DBB6-CF55-0DE6-2D60ACF49DE6}"/>
              </a:ext>
            </a:extLst>
          </p:cNvPr>
          <p:cNvSpPr txBox="1"/>
          <p:nvPr/>
        </p:nvSpPr>
        <p:spPr>
          <a:xfrm>
            <a:off x="577850" y="1192121"/>
            <a:ext cx="680234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How would you respond to the following argument: ‘Economic theory makes no sense. For example, poor countries have very little capital. But capital has diminishing marginal productivity. So, in poor countries, the marginal productivity of</a:t>
            </a:r>
          </a:p>
          <a:p>
            <a:r>
              <a:rPr lang="en-US" sz="1400" dirty="0"/>
              <a:t>capital must be high. But then if capital is so productive in those countries, why is</a:t>
            </a:r>
          </a:p>
          <a:p>
            <a:r>
              <a:rPr lang="en-US" sz="1400" dirty="0"/>
              <a:t>everyone not there rich?’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EE011A-D646-3659-7DAE-3CFE4C040F0F}"/>
                  </a:ext>
                </a:extLst>
              </p:cNvPr>
              <p:cNvSpPr txBox="1"/>
              <p:nvPr/>
            </p:nvSpPr>
            <p:spPr>
              <a:xfrm>
                <a:off x="577850" y="2470573"/>
                <a:ext cx="88519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α</m:t>
                          </m:r>
                        </m:sup>
                      </m:sSup>
                    </m:oMath>
                  </m:oMathPara>
                </a14:m>
                <a:endParaRPr lang="en-US" sz="1600" b="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EE011A-D646-3659-7DAE-3CFE4C040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2470573"/>
                <a:ext cx="88519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3D91DE-581B-9A09-E349-2640F42D3FF9}"/>
                  </a:ext>
                </a:extLst>
              </p:cNvPr>
              <p:cNvSpPr txBox="1"/>
              <p:nvPr/>
            </p:nvSpPr>
            <p:spPr>
              <a:xfrm>
                <a:off x="577850" y="2949098"/>
                <a:ext cx="1964577" cy="468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𝑀𝑃𝐾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3D91DE-581B-9A09-E349-2640F42D3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2949098"/>
                <a:ext cx="1964577" cy="468205"/>
              </a:xfrm>
              <a:prstGeom prst="rect">
                <a:avLst/>
              </a:prstGeom>
              <a:blipFill>
                <a:blip r:embed="rId3"/>
                <a:stretch>
                  <a:fillRect l="-1923" t="-526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B3EA4E-CA45-4379-C37E-5099FCF09163}"/>
                  </a:ext>
                </a:extLst>
              </p:cNvPr>
              <p:cNvSpPr txBox="1"/>
              <p:nvPr/>
            </p:nvSpPr>
            <p:spPr>
              <a:xfrm>
                <a:off x="577850" y="3590063"/>
                <a:ext cx="230672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Since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&lt;1⟹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−1&lt;0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B3EA4E-CA45-4379-C37E-5099FCF09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3590063"/>
                <a:ext cx="2306722" cy="246221"/>
              </a:xfrm>
              <a:prstGeom prst="rect">
                <a:avLst/>
              </a:prstGeom>
              <a:blipFill>
                <a:blip r:embed="rId4"/>
                <a:stretch>
                  <a:fillRect l="-4918" t="-25000" r="-1639" b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00EA26-F003-CB00-AB7F-6A601E86072B}"/>
                  </a:ext>
                </a:extLst>
              </p:cNvPr>
              <p:cNvSpPr txBox="1"/>
              <p:nvPr/>
            </p:nvSpPr>
            <p:spPr>
              <a:xfrm>
                <a:off x="577850" y="4114007"/>
                <a:ext cx="1203406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𝑀𝑃𝐾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00EA26-F003-CB00-AB7F-6A601E860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4114007"/>
                <a:ext cx="1203406" cy="462627"/>
              </a:xfrm>
              <a:prstGeom prst="rect">
                <a:avLst/>
              </a:prstGeom>
              <a:blipFill>
                <a:blip r:embed="rId5"/>
                <a:stretch>
                  <a:fillRect l="-3125" t="-2703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DE714C-80B6-9298-B0B4-F2E12743007F}"/>
                  </a:ext>
                </a:extLst>
              </p:cNvPr>
              <p:cNvSpPr txBox="1"/>
              <p:nvPr/>
            </p:nvSpPr>
            <p:spPr>
              <a:xfrm>
                <a:off x="2408961" y="4601523"/>
                <a:ext cx="810158" cy="21544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DE714C-80B6-9298-B0B4-F2E127430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961" y="4601523"/>
                <a:ext cx="810158" cy="215444"/>
              </a:xfrm>
              <a:prstGeom prst="rect">
                <a:avLst/>
              </a:prstGeom>
              <a:blipFill>
                <a:blip r:embed="rId6"/>
                <a:stretch>
                  <a:fillRect l="-1493" r="-149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8CB59B-4FB1-AF52-0C4D-479F05BE16CD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1715288" y="4483178"/>
            <a:ext cx="693673" cy="226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6AA1D7-1D41-FD86-663E-6E8C4695C718}"/>
                  </a:ext>
                </a:extLst>
              </p:cNvPr>
              <p:cNvSpPr txBox="1"/>
              <p:nvPr/>
            </p:nvSpPr>
            <p:spPr>
              <a:xfrm>
                <a:off x="4981324" y="2431037"/>
                <a:ext cx="127810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↑ 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𝑀𝑃𝐾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6AA1D7-1D41-FD86-663E-6E8C4695C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324" y="2431037"/>
                <a:ext cx="1278106" cy="246221"/>
              </a:xfrm>
              <a:prstGeom prst="rect">
                <a:avLst/>
              </a:prstGeom>
              <a:blipFill>
                <a:blip r:embed="rId7"/>
                <a:stretch>
                  <a:fillRect l="-2970" t="-5000" r="-396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D275B3-3D18-EDC9-8DC1-9A1D5052C57C}"/>
                  </a:ext>
                </a:extLst>
              </p:cNvPr>
              <p:cNvSpPr txBox="1"/>
              <p:nvPr/>
            </p:nvSpPr>
            <p:spPr>
              <a:xfrm>
                <a:off x="4916378" y="2873069"/>
                <a:ext cx="2289153" cy="988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1"/>
                    </a:solidFill>
                  </a:rPr>
                  <a:t>Note! Income depends 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depends on the amount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, rather than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𝑀𝑃𝐾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D275B3-3D18-EDC9-8DC1-9A1D5052C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378" y="2873069"/>
                <a:ext cx="2289153" cy="988783"/>
              </a:xfrm>
              <a:prstGeom prst="rect">
                <a:avLst/>
              </a:prstGeom>
              <a:blipFill>
                <a:blip r:embed="rId8"/>
                <a:stretch>
                  <a:fillRect l="-549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002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75524-8D08-226B-D6C2-758C52A7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Solow Swan Model – Production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1C16F3-1E4D-34BB-D56E-6DBBE88959E4}"/>
                  </a:ext>
                </a:extLst>
              </p:cNvPr>
              <p:cNvSpPr txBox="1"/>
              <p:nvPr/>
            </p:nvSpPr>
            <p:spPr>
              <a:xfrm>
                <a:off x="577850" y="1640995"/>
                <a:ext cx="137569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1C16F3-1E4D-34BB-D56E-6DBBE8895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640995"/>
                <a:ext cx="1375697" cy="246221"/>
              </a:xfrm>
              <a:prstGeom prst="rect">
                <a:avLst/>
              </a:prstGeom>
              <a:blipFill>
                <a:blip r:embed="rId2"/>
                <a:stretch>
                  <a:fillRect l="-2752" r="-458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DB07C03-147B-C276-77E1-09AC5AC4AD09}"/>
              </a:ext>
            </a:extLst>
          </p:cNvPr>
          <p:cNvSpPr txBox="1"/>
          <p:nvPr/>
        </p:nvSpPr>
        <p:spPr>
          <a:xfrm>
            <a:off x="490506" y="1163637"/>
            <a:ext cx="2989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Production function</a:t>
            </a:r>
          </a:p>
        </p:txBody>
      </p:sp>
    </p:spTree>
    <p:extLst>
      <p:ext uri="{BB962C8B-B14F-4D97-AF65-F5344CB8AC3E}">
        <p14:creationId xmlns:p14="http://schemas.microsoft.com/office/powerpoint/2010/main" val="432260686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93CE-50FC-2089-4007-B694450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9F5EB-DBB6-CF55-0DE6-2D60ACF49DE6}"/>
              </a:ext>
            </a:extLst>
          </p:cNvPr>
          <p:cNvSpPr txBox="1"/>
          <p:nvPr/>
        </p:nvSpPr>
        <p:spPr>
          <a:xfrm>
            <a:off x="577850" y="1192121"/>
            <a:ext cx="680234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How would you respond to the following argument: ‘Economic theory makes no sense. For example, poor countries have very little capital. But capital has diminishing marginal productivity. So, in poor countries, the marginal productivity of</a:t>
            </a:r>
          </a:p>
          <a:p>
            <a:r>
              <a:rPr lang="en-US" sz="1400" dirty="0"/>
              <a:t>capital must be high. But then if capital is so productive in those countries, why is</a:t>
            </a:r>
          </a:p>
          <a:p>
            <a:r>
              <a:rPr lang="en-US" sz="1400" dirty="0"/>
              <a:t>everyone not there rich?’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EE011A-D646-3659-7DAE-3CFE4C040F0F}"/>
                  </a:ext>
                </a:extLst>
              </p:cNvPr>
              <p:cNvSpPr txBox="1"/>
              <p:nvPr/>
            </p:nvSpPr>
            <p:spPr>
              <a:xfrm>
                <a:off x="577850" y="2470573"/>
                <a:ext cx="88519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α</m:t>
                          </m:r>
                        </m:sup>
                      </m:sSup>
                    </m:oMath>
                  </m:oMathPara>
                </a14:m>
                <a:endParaRPr lang="en-US" sz="1600" b="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EE011A-D646-3659-7DAE-3CFE4C040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2470573"/>
                <a:ext cx="88519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3D91DE-581B-9A09-E349-2640F42D3FF9}"/>
                  </a:ext>
                </a:extLst>
              </p:cNvPr>
              <p:cNvSpPr txBox="1"/>
              <p:nvPr/>
            </p:nvSpPr>
            <p:spPr>
              <a:xfrm>
                <a:off x="577850" y="2949098"/>
                <a:ext cx="1964577" cy="468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𝑀𝑃𝐾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3D91DE-581B-9A09-E349-2640F42D3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2949098"/>
                <a:ext cx="1964577" cy="468205"/>
              </a:xfrm>
              <a:prstGeom prst="rect">
                <a:avLst/>
              </a:prstGeom>
              <a:blipFill>
                <a:blip r:embed="rId3"/>
                <a:stretch>
                  <a:fillRect l="-1923" t="-526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B3EA4E-CA45-4379-C37E-5099FCF09163}"/>
                  </a:ext>
                </a:extLst>
              </p:cNvPr>
              <p:cNvSpPr txBox="1"/>
              <p:nvPr/>
            </p:nvSpPr>
            <p:spPr>
              <a:xfrm>
                <a:off x="577850" y="3590063"/>
                <a:ext cx="230672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Since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&lt;1⟹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−1&lt;0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B3EA4E-CA45-4379-C37E-5099FCF09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3590063"/>
                <a:ext cx="2306722" cy="246221"/>
              </a:xfrm>
              <a:prstGeom prst="rect">
                <a:avLst/>
              </a:prstGeom>
              <a:blipFill>
                <a:blip r:embed="rId4"/>
                <a:stretch>
                  <a:fillRect l="-4918" t="-25000" r="-1639" b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00EA26-F003-CB00-AB7F-6A601E86072B}"/>
                  </a:ext>
                </a:extLst>
              </p:cNvPr>
              <p:cNvSpPr txBox="1"/>
              <p:nvPr/>
            </p:nvSpPr>
            <p:spPr>
              <a:xfrm>
                <a:off x="577850" y="4114007"/>
                <a:ext cx="1203406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𝑀𝑃𝐾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00EA26-F003-CB00-AB7F-6A601E860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4114007"/>
                <a:ext cx="1203406" cy="462627"/>
              </a:xfrm>
              <a:prstGeom prst="rect">
                <a:avLst/>
              </a:prstGeom>
              <a:blipFill>
                <a:blip r:embed="rId5"/>
                <a:stretch>
                  <a:fillRect l="-3125" t="-2703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DE714C-80B6-9298-B0B4-F2E12743007F}"/>
                  </a:ext>
                </a:extLst>
              </p:cNvPr>
              <p:cNvSpPr txBox="1"/>
              <p:nvPr/>
            </p:nvSpPr>
            <p:spPr>
              <a:xfrm>
                <a:off x="2408961" y="4601523"/>
                <a:ext cx="810158" cy="21544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DE714C-80B6-9298-B0B4-F2E127430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961" y="4601523"/>
                <a:ext cx="810158" cy="215444"/>
              </a:xfrm>
              <a:prstGeom prst="rect">
                <a:avLst/>
              </a:prstGeom>
              <a:blipFill>
                <a:blip r:embed="rId6"/>
                <a:stretch>
                  <a:fillRect l="-1493" r="-149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8CB59B-4FB1-AF52-0C4D-479F05BE16CD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1715288" y="4483178"/>
            <a:ext cx="693673" cy="226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6AA1D7-1D41-FD86-663E-6E8C4695C718}"/>
                  </a:ext>
                </a:extLst>
              </p:cNvPr>
              <p:cNvSpPr txBox="1"/>
              <p:nvPr/>
            </p:nvSpPr>
            <p:spPr>
              <a:xfrm>
                <a:off x="4981324" y="2431037"/>
                <a:ext cx="127810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↑ 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𝑀𝑃𝐾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6AA1D7-1D41-FD86-663E-6E8C4695C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324" y="2431037"/>
                <a:ext cx="1278106" cy="246221"/>
              </a:xfrm>
              <a:prstGeom prst="rect">
                <a:avLst/>
              </a:prstGeom>
              <a:blipFill>
                <a:blip r:embed="rId7"/>
                <a:stretch>
                  <a:fillRect l="-2970" t="-5000" r="-396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D275B3-3D18-EDC9-8DC1-9A1D5052C57C}"/>
                  </a:ext>
                </a:extLst>
              </p:cNvPr>
              <p:cNvSpPr txBox="1"/>
              <p:nvPr/>
            </p:nvSpPr>
            <p:spPr>
              <a:xfrm>
                <a:off x="4916378" y="2873069"/>
                <a:ext cx="2289153" cy="988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1"/>
                    </a:solidFill>
                  </a:rPr>
                  <a:t>Note! Income depends 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depends on the amount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, rather than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𝑀𝑃𝐾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D275B3-3D18-EDC9-8DC1-9A1D5052C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378" y="2873069"/>
                <a:ext cx="2289153" cy="988783"/>
              </a:xfrm>
              <a:prstGeom prst="rect">
                <a:avLst/>
              </a:prstGeom>
              <a:blipFill>
                <a:blip r:embed="rId8"/>
                <a:stretch>
                  <a:fillRect l="-549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2D36EA5-F313-ABFA-61C4-34C3B6D662C2}"/>
              </a:ext>
            </a:extLst>
          </p:cNvPr>
          <p:cNvSpPr txBox="1"/>
          <p:nvPr/>
        </p:nvSpPr>
        <p:spPr>
          <a:xfrm>
            <a:off x="4916378" y="4057663"/>
            <a:ext cx="26183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High MPK attracts more investment, increases K in the long-run, thus higher living standard in the long-run</a:t>
            </a:r>
          </a:p>
        </p:txBody>
      </p:sp>
    </p:spTree>
    <p:extLst>
      <p:ext uri="{BB962C8B-B14F-4D97-AF65-F5344CB8AC3E}">
        <p14:creationId xmlns:p14="http://schemas.microsoft.com/office/powerpoint/2010/main" val="261616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93CE-50FC-2089-4007-B694450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19F5EB-DBB6-CF55-0DE6-2D60ACF49DE6}"/>
                  </a:ext>
                </a:extLst>
              </p:cNvPr>
              <p:cNvSpPr txBox="1"/>
              <p:nvPr/>
            </p:nvSpPr>
            <p:spPr>
              <a:xfrm>
                <a:off x="577850" y="1192121"/>
                <a:ext cx="680234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The Swan-Solow neoclassical growth model can be represented by the following equation,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19F5EB-DBB6-CF55-0DE6-2D60ACF49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192121"/>
                <a:ext cx="6802341" cy="584775"/>
              </a:xfrm>
              <a:prstGeom prst="rect">
                <a:avLst/>
              </a:prstGeom>
              <a:blipFill>
                <a:blip r:embed="rId2"/>
                <a:stretch>
                  <a:fillRect l="-372" t="-434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2103B88-B820-A4A9-9501-D663407EB089}"/>
              </a:ext>
            </a:extLst>
          </p:cNvPr>
          <p:cNvSpPr txBox="1"/>
          <p:nvPr/>
        </p:nvSpPr>
        <p:spPr>
          <a:xfrm>
            <a:off x="577850" y="1863087"/>
            <a:ext cx="65226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a. What do you understand by the above equation? List all the assumptions used to derive the above equation. Represent it graphically</a:t>
            </a:r>
          </a:p>
        </p:txBody>
      </p:sp>
    </p:spTree>
    <p:extLst>
      <p:ext uri="{BB962C8B-B14F-4D97-AF65-F5344CB8AC3E}">
        <p14:creationId xmlns:p14="http://schemas.microsoft.com/office/powerpoint/2010/main" val="3736927468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93CE-50FC-2089-4007-B694450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19F5EB-DBB6-CF55-0DE6-2D60ACF49DE6}"/>
                  </a:ext>
                </a:extLst>
              </p:cNvPr>
              <p:cNvSpPr txBox="1"/>
              <p:nvPr/>
            </p:nvSpPr>
            <p:spPr>
              <a:xfrm>
                <a:off x="577850" y="1192121"/>
                <a:ext cx="680234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The Swan-Solow neoclassical growth model can be represented by the following equation,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19F5EB-DBB6-CF55-0DE6-2D60ACF49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192121"/>
                <a:ext cx="6802341" cy="584775"/>
              </a:xfrm>
              <a:prstGeom prst="rect">
                <a:avLst/>
              </a:prstGeom>
              <a:blipFill>
                <a:blip r:embed="rId2"/>
                <a:stretch>
                  <a:fillRect l="-372" t="-434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2103B88-B820-A4A9-9501-D663407EB089}"/>
              </a:ext>
            </a:extLst>
          </p:cNvPr>
          <p:cNvSpPr txBox="1"/>
          <p:nvPr/>
        </p:nvSpPr>
        <p:spPr>
          <a:xfrm>
            <a:off x="577850" y="1863087"/>
            <a:ext cx="65226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a. </a:t>
            </a:r>
            <a:r>
              <a:rPr lang="en-US" sz="1400" dirty="0">
                <a:highlight>
                  <a:srgbClr val="FFFF00"/>
                </a:highlight>
              </a:rPr>
              <a:t>What do you understand by the above equation</a:t>
            </a:r>
            <a:r>
              <a:rPr lang="en-US" sz="1400" dirty="0"/>
              <a:t>? List all the assumptions used to derive the above equation. Represent it graphically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26ED98-3250-E6C9-21A7-2C09EDB8C9F0}"/>
                  </a:ext>
                </a:extLst>
              </p:cNvPr>
              <p:cNvSpPr txBox="1"/>
              <p:nvPr/>
            </p:nvSpPr>
            <p:spPr>
              <a:xfrm>
                <a:off x="577850" y="2547538"/>
                <a:ext cx="3216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26ED98-3250-E6C9-21A7-2C09EDB8C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2547538"/>
                <a:ext cx="3216303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DAEC66-34A4-03AF-7558-2D2D3C07FBAE}"/>
              </a:ext>
            </a:extLst>
          </p:cNvPr>
          <p:cNvSpPr txBox="1"/>
          <p:nvPr/>
        </p:nvSpPr>
        <p:spPr>
          <a:xfrm>
            <a:off x="577850" y="3331596"/>
            <a:ext cx="1200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Saving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43571-03BC-D3B2-7420-80FBF42DC207}"/>
              </a:ext>
            </a:extLst>
          </p:cNvPr>
          <p:cNvSpPr txBox="1"/>
          <p:nvPr/>
        </p:nvSpPr>
        <p:spPr>
          <a:xfrm>
            <a:off x="670616" y="3797490"/>
            <a:ext cx="3123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Depreciation + increase in population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25A826-1AD5-B191-14F9-8DAB800301D9}"/>
              </a:ext>
            </a:extLst>
          </p:cNvPr>
          <p:cNvCxnSpPr>
            <a:stCxn id="8" idx="0"/>
          </p:cNvCxnSpPr>
          <p:nvPr/>
        </p:nvCxnSpPr>
        <p:spPr>
          <a:xfrm flipV="1">
            <a:off x="1178174" y="2916870"/>
            <a:ext cx="801701" cy="41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21F98F-5942-AC92-C3D9-CE711DCE156E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2232385" y="2863396"/>
            <a:ext cx="749354" cy="934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98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93CE-50FC-2089-4007-B694450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19F5EB-DBB6-CF55-0DE6-2D60ACF49DE6}"/>
                  </a:ext>
                </a:extLst>
              </p:cNvPr>
              <p:cNvSpPr txBox="1"/>
              <p:nvPr/>
            </p:nvSpPr>
            <p:spPr>
              <a:xfrm>
                <a:off x="577850" y="1192121"/>
                <a:ext cx="680234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The Swan-Solow neoclassical growth model can be represented by the following equation,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19F5EB-DBB6-CF55-0DE6-2D60ACF49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192121"/>
                <a:ext cx="6802341" cy="584775"/>
              </a:xfrm>
              <a:prstGeom prst="rect">
                <a:avLst/>
              </a:prstGeom>
              <a:blipFill>
                <a:blip r:embed="rId2"/>
                <a:stretch>
                  <a:fillRect l="-372" t="-434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2103B88-B820-A4A9-9501-D663407EB089}"/>
              </a:ext>
            </a:extLst>
          </p:cNvPr>
          <p:cNvSpPr txBox="1"/>
          <p:nvPr/>
        </p:nvSpPr>
        <p:spPr>
          <a:xfrm>
            <a:off x="577850" y="1863087"/>
            <a:ext cx="65226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a. What do you understand by the above equation? List all the assumptions used to derive the above equation. Represent it graphically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26ED98-3250-E6C9-21A7-2C09EDB8C9F0}"/>
                  </a:ext>
                </a:extLst>
              </p:cNvPr>
              <p:cNvSpPr txBox="1"/>
              <p:nvPr/>
            </p:nvSpPr>
            <p:spPr>
              <a:xfrm>
                <a:off x="577850" y="2547538"/>
                <a:ext cx="3216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26ED98-3250-E6C9-21A7-2C09EDB8C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2547538"/>
                <a:ext cx="3216303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DAEC66-34A4-03AF-7558-2D2D3C07FBAE}"/>
              </a:ext>
            </a:extLst>
          </p:cNvPr>
          <p:cNvSpPr txBox="1"/>
          <p:nvPr/>
        </p:nvSpPr>
        <p:spPr>
          <a:xfrm>
            <a:off x="577850" y="3331596"/>
            <a:ext cx="1200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Saving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43571-03BC-D3B2-7420-80FBF42DC207}"/>
              </a:ext>
            </a:extLst>
          </p:cNvPr>
          <p:cNvSpPr txBox="1"/>
          <p:nvPr/>
        </p:nvSpPr>
        <p:spPr>
          <a:xfrm>
            <a:off x="670616" y="3797490"/>
            <a:ext cx="3123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Depreciation + increase in population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25A826-1AD5-B191-14F9-8DAB800301D9}"/>
              </a:ext>
            </a:extLst>
          </p:cNvPr>
          <p:cNvCxnSpPr>
            <a:stCxn id="8" idx="0"/>
          </p:cNvCxnSpPr>
          <p:nvPr/>
        </p:nvCxnSpPr>
        <p:spPr>
          <a:xfrm flipV="1">
            <a:off x="1178174" y="2916870"/>
            <a:ext cx="801701" cy="41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21F98F-5942-AC92-C3D9-CE711DCE156E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2232385" y="2863396"/>
            <a:ext cx="749354" cy="934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Chart, diagram, line chart&#10;&#10;Description automatically generated">
            <a:extLst>
              <a:ext uri="{FF2B5EF4-FFF2-40B4-BE49-F238E27FC236}">
                <a16:creationId xmlns:a16="http://schemas.microsoft.com/office/drawing/2014/main" id="{487164BB-BC7E-AB51-2BC7-CEB044B5C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948" y="2493118"/>
            <a:ext cx="3426629" cy="217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2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93CE-50FC-2089-4007-B694450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19F5EB-DBB6-CF55-0DE6-2D60ACF49DE6}"/>
                  </a:ext>
                </a:extLst>
              </p:cNvPr>
              <p:cNvSpPr txBox="1"/>
              <p:nvPr/>
            </p:nvSpPr>
            <p:spPr>
              <a:xfrm>
                <a:off x="577850" y="1192121"/>
                <a:ext cx="680234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The Swan-Solow neoclassical growth model can be represented by the following equation,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19F5EB-DBB6-CF55-0DE6-2D60ACF49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192121"/>
                <a:ext cx="6802341" cy="584775"/>
              </a:xfrm>
              <a:prstGeom prst="rect">
                <a:avLst/>
              </a:prstGeom>
              <a:blipFill>
                <a:blip r:embed="rId2"/>
                <a:stretch>
                  <a:fillRect l="-372" t="-434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2103B88-B820-A4A9-9501-D663407EB089}"/>
              </a:ext>
            </a:extLst>
          </p:cNvPr>
          <p:cNvSpPr txBox="1"/>
          <p:nvPr/>
        </p:nvSpPr>
        <p:spPr>
          <a:xfrm>
            <a:off x="577850" y="1863087"/>
            <a:ext cx="652266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b. What is meant by the concept of the steady-state or balanced growth, in this</a:t>
            </a:r>
          </a:p>
          <a:p>
            <a:r>
              <a:rPr lang="en-US" sz="1400" dirty="0"/>
              <a:t>model? What bearing does the concept of the steady-state have on the proposition that an economy’s long-run rate of growth is zero?</a:t>
            </a:r>
          </a:p>
        </p:txBody>
      </p:sp>
    </p:spTree>
    <p:extLst>
      <p:ext uri="{BB962C8B-B14F-4D97-AF65-F5344CB8AC3E}">
        <p14:creationId xmlns:p14="http://schemas.microsoft.com/office/powerpoint/2010/main" val="189219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93CE-50FC-2089-4007-B694450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19F5EB-DBB6-CF55-0DE6-2D60ACF49DE6}"/>
                  </a:ext>
                </a:extLst>
              </p:cNvPr>
              <p:cNvSpPr txBox="1"/>
              <p:nvPr/>
            </p:nvSpPr>
            <p:spPr>
              <a:xfrm>
                <a:off x="577850" y="1192121"/>
                <a:ext cx="680234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The Swan-Solow neoclassical growth model can be represented by the following equation,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19F5EB-DBB6-CF55-0DE6-2D60ACF49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192121"/>
                <a:ext cx="6802341" cy="584775"/>
              </a:xfrm>
              <a:prstGeom prst="rect">
                <a:avLst/>
              </a:prstGeom>
              <a:blipFill>
                <a:blip r:embed="rId2"/>
                <a:stretch>
                  <a:fillRect l="-372" t="-434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2103B88-B820-A4A9-9501-D663407EB089}"/>
              </a:ext>
            </a:extLst>
          </p:cNvPr>
          <p:cNvSpPr txBox="1"/>
          <p:nvPr/>
        </p:nvSpPr>
        <p:spPr>
          <a:xfrm>
            <a:off x="577850" y="1863087"/>
            <a:ext cx="652266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b. What is meant by the concept of the steady-state or balanced growth, in this</a:t>
            </a:r>
          </a:p>
          <a:p>
            <a:r>
              <a:rPr lang="en-US" sz="1400" dirty="0"/>
              <a:t>model? What bearing does the concept of the steady-state have on the proposition that an economy’s long-run rate of growth is zero?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0FBCFC-AAC6-3561-4CFD-09030803D2D2}"/>
                  </a:ext>
                </a:extLst>
              </p:cNvPr>
              <p:cNvSpPr txBox="1"/>
              <p:nvPr/>
            </p:nvSpPr>
            <p:spPr>
              <a:xfrm>
                <a:off x="3188474" y="2714597"/>
                <a:ext cx="1656467" cy="69576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𝑠𝐴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0FBCFC-AAC6-3561-4CFD-09030803D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474" y="2714597"/>
                <a:ext cx="1656467" cy="695768"/>
              </a:xfrm>
              <a:prstGeom prst="rect">
                <a:avLst/>
              </a:prstGeom>
              <a:blipFill>
                <a:blip r:embed="rId3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5D07AE-C333-B0AB-2FC9-D57180A68AE1}"/>
                  </a:ext>
                </a:extLst>
              </p:cNvPr>
              <p:cNvSpPr txBox="1"/>
              <p:nvPr/>
            </p:nvSpPr>
            <p:spPr>
              <a:xfrm>
                <a:off x="6742707" y="2734090"/>
                <a:ext cx="1946178" cy="67627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A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𝑠𝐴</m:t>
                                  </m:r>
                                </m:num>
                                <m:den>
                                  <m:r>
                                    <a:rPr lang="en-AU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AU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AU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A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A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A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5D07AE-C333-B0AB-2FC9-D57180A68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707" y="2734090"/>
                <a:ext cx="1946178" cy="6762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1008FB-A633-1454-685C-A236265FC1CC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4844941" y="3062481"/>
            <a:ext cx="1897766" cy="9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62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93CE-50FC-2089-4007-B694450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19F5EB-DBB6-CF55-0DE6-2D60ACF49DE6}"/>
                  </a:ext>
                </a:extLst>
              </p:cNvPr>
              <p:cNvSpPr txBox="1"/>
              <p:nvPr/>
            </p:nvSpPr>
            <p:spPr>
              <a:xfrm>
                <a:off x="577850" y="1192121"/>
                <a:ext cx="680234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The Swan-Solow neoclassical growth model can be represented by the following equation,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19F5EB-DBB6-CF55-0DE6-2D60ACF49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192121"/>
                <a:ext cx="6802341" cy="584775"/>
              </a:xfrm>
              <a:prstGeom prst="rect">
                <a:avLst/>
              </a:prstGeom>
              <a:blipFill>
                <a:blip r:embed="rId2"/>
                <a:stretch>
                  <a:fillRect l="-372" t="-434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2103B88-B820-A4A9-9501-D663407EB089}"/>
              </a:ext>
            </a:extLst>
          </p:cNvPr>
          <p:cNvSpPr txBox="1"/>
          <p:nvPr/>
        </p:nvSpPr>
        <p:spPr>
          <a:xfrm>
            <a:off x="577850" y="1863087"/>
            <a:ext cx="652266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b. What is meant by the concept of the steady-state or balanced growth, in this</a:t>
            </a:r>
          </a:p>
          <a:p>
            <a:r>
              <a:rPr lang="en-US" sz="1400" dirty="0"/>
              <a:t>model? What bearing does the concept of the steady-state have on the proposition that an economy’s long-run rate of growth is zero?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12040D-B950-2A44-FECF-3E3A58B6F8FF}"/>
              </a:ext>
            </a:extLst>
          </p:cNvPr>
          <p:cNvSpPr txBox="1"/>
          <p:nvPr/>
        </p:nvSpPr>
        <p:spPr>
          <a:xfrm>
            <a:off x="659958" y="2759102"/>
            <a:ext cx="1860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The economy stops at the steady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0FBCFC-AAC6-3561-4CFD-09030803D2D2}"/>
                  </a:ext>
                </a:extLst>
              </p:cNvPr>
              <p:cNvSpPr txBox="1"/>
              <p:nvPr/>
            </p:nvSpPr>
            <p:spPr>
              <a:xfrm>
                <a:off x="3188474" y="2714597"/>
                <a:ext cx="1656467" cy="69576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𝑠𝐴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0FBCFC-AAC6-3561-4CFD-09030803D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474" y="2714597"/>
                <a:ext cx="1656467" cy="695768"/>
              </a:xfrm>
              <a:prstGeom prst="rect">
                <a:avLst/>
              </a:prstGeom>
              <a:blipFill>
                <a:blip r:embed="rId3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5D07AE-C333-B0AB-2FC9-D57180A68AE1}"/>
                  </a:ext>
                </a:extLst>
              </p:cNvPr>
              <p:cNvSpPr txBox="1"/>
              <p:nvPr/>
            </p:nvSpPr>
            <p:spPr>
              <a:xfrm>
                <a:off x="6742707" y="2734090"/>
                <a:ext cx="1946178" cy="67627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A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𝑠𝐴</m:t>
                                  </m:r>
                                </m:num>
                                <m:den>
                                  <m:r>
                                    <a:rPr lang="en-AU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AU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AU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A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A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A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5D07AE-C333-B0AB-2FC9-D57180A68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707" y="2734090"/>
                <a:ext cx="1946178" cy="6762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1008FB-A633-1454-685C-A236265FC1CC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4844941" y="3062481"/>
            <a:ext cx="1897766" cy="9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ED7B048-143B-2006-F4F3-3EA8DBFBC101}"/>
              </a:ext>
            </a:extLst>
          </p:cNvPr>
          <p:cNvSpPr txBox="1"/>
          <p:nvPr/>
        </p:nvSpPr>
        <p:spPr>
          <a:xfrm>
            <a:off x="659958" y="3689769"/>
            <a:ext cx="18606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Only TFP can change long-run output &amp; growth</a:t>
            </a:r>
          </a:p>
        </p:txBody>
      </p:sp>
    </p:spTree>
    <p:extLst>
      <p:ext uri="{BB962C8B-B14F-4D97-AF65-F5344CB8AC3E}">
        <p14:creationId xmlns:p14="http://schemas.microsoft.com/office/powerpoint/2010/main" val="134883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E95ED-D119-FD62-0B07-41DFCAE0D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680939"/>
            <a:ext cx="7988300" cy="369332"/>
          </a:xfrm>
        </p:spPr>
        <p:txBody>
          <a:bodyPr/>
          <a:lstStyle/>
          <a:p>
            <a:r>
              <a:rPr lang="en-US" dirty="0"/>
              <a:t>Question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9B4380-617F-D23D-A677-0DA62C32AF04}"/>
              </a:ext>
            </a:extLst>
          </p:cNvPr>
          <p:cNvSpPr txBox="1"/>
          <p:nvPr/>
        </p:nvSpPr>
        <p:spPr>
          <a:xfrm>
            <a:off x="577850" y="1050271"/>
            <a:ext cx="68023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Show, using diagrams, the effects on output of an increase in the marginal propensity to save in the (</a:t>
            </a:r>
            <a:r>
              <a:rPr lang="en-US" sz="1400" dirty="0" err="1"/>
              <a:t>i</a:t>
            </a:r>
            <a:r>
              <a:rPr lang="en-US" sz="1400" dirty="0"/>
              <a:t>) basic Keynesian model (the 45-degree diagram) and (ii) the Solow-Swan model. Explain any differences</a:t>
            </a:r>
          </a:p>
        </p:txBody>
      </p:sp>
    </p:spTree>
    <p:extLst>
      <p:ext uri="{BB962C8B-B14F-4D97-AF65-F5344CB8AC3E}">
        <p14:creationId xmlns:p14="http://schemas.microsoft.com/office/powerpoint/2010/main" val="1111035166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E95ED-D119-FD62-0B07-41DFCAE0D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680939"/>
            <a:ext cx="7988300" cy="369332"/>
          </a:xfrm>
        </p:spPr>
        <p:txBody>
          <a:bodyPr/>
          <a:lstStyle/>
          <a:p>
            <a:r>
              <a:rPr lang="en-US" dirty="0"/>
              <a:t>Question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9B4380-617F-D23D-A677-0DA62C32AF04}"/>
              </a:ext>
            </a:extLst>
          </p:cNvPr>
          <p:cNvSpPr txBox="1"/>
          <p:nvPr/>
        </p:nvSpPr>
        <p:spPr>
          <a:xfrm>
            <a:off x="577850" y="1050271"/>
            <a:ext cx="68023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Show, using diagrams, the effects on output of an increase in the marginal propensity to save in the (</a:t>
            </a:r>
            <a:r>
              <a:rPr lang="en-US" sz="1400" dirty="0" err="1"/>
              <a:t>i</a:t>
            </a:r>
            <a:r>
              <a:rPr lang="en-US" sz="1400" dirty="0"/>
              <a:t>) basic Keynesian model (the 45-degree diagram) and (ii) the Solow-Swan model. Explain any differences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2E6F8-B0BC-4A82-9935-643C1F8AF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127" y="1788935"/>
            <a:ext cx="4513911" cy="3016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95B98C-AA68-22EA-79C5-B19A1FEDC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1988" y="1762466"/>
            <a:ext cx="3491557" cy="309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E95ED-D119-FD62-0B07-41DFCAE0D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680939"/>
            <a:ext cx="7988300" cy="369332"/>
          </a:xfrm>
        </p:spPr>
        <p:txBody>
          <a:bodyPr/>
          <a:lstStyle/>
          <a:p>
            <a:r>
              <a:rPr lang="en-US" dirty="0"/>
              <a:t>Question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9B4380-617F-D23D-A677-0DA62C32AF04}"/>
              </a:ext>
            </a:extLst>
          </p:cNvPr>
          <p:cNvSpPr txBox="1"/>
          <p:nvPr/>
        </p:nvSpPr>
        <p:spPr>
          <a:xfrm>
            <a:off x="577850" y="1050271"/>
            <a:ext cx="68023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Show, using diagrams, the effects on output of an increase in the marginal propensity to save in the (</a:t>
            </a:r>
            <a:r>
              <a:rPr lang="en-US" sz="1400" dirty="0" err="1"/>
              <a:t>i</a:t>
            </a:r>
            <a:r>
              <a:rPr lang="en-US" sz="1400" dirty="0"/>
              <a:t>) basic Keynesian model (the 45-degree diagram) and (ii) the Solow-Swan model. Explain any differences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2E6F8-B0BC-4A82-9935-643C1F8AF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127" y="1788935"/>
            <a:ext cx="4513911" cy="30164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95B98C-AA68-22EA-79C5-B19A1FEDC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5139" y="1762466"/>
            <a:ext cx="3485255" cy="309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8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75524-8D08-226B-D6C2-758C52A7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Solow Swan Model – Production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1C16F3-1E4D-34BB-D56E-6DBBE88959E4}"/>
                  </a:ext>
                </a:extLst>
              </p:cNvPr>
              <p:cNvSpPr txBox="1"/>
              <p:nvPr/>
            </p:nvSpPr>
            <p:spPr>
              <a:xfrm>
                <a:off x="577850" y="1640995"/>
                <a:ext cx="137569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1C16F3-1E4D-34BB-D56E-6DBBE8895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640995"/>
                <a:ext cx="1375697" cy="246221"/>
              </a:xfrm>
              <a:prstGeom prst="rect">
                <a:avLst/>
              </a:prstGeom>
              <a:blipFill>
                <a:blip r:embed="rId2"/>
                <a:stretch>
                  <a:fillRect l="-2752" r="-458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DB07C03-147B-C276-77E1-09AC5AC4AD09}"/>
              </a:ext>
            </a:extLst>
          </p:cNvPr>
          <p:cNvSpPr txBox="1"/>
          <p:nvPr/>
        </p:nvSpPr>
        <p:spPr>
          <a:xfrm>
            <a:off x="490506" y="1163637"/>
            <a:ext cx="2989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Production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3559F1-BF87-9F96-1E30-E762BBC5A4F7}"/>
              </a:ext>
            </a:extLst>
          </p:cNvPr>
          <p:cNvSpPr txBox="1"/>
          <p:nvPr/>
        </p:nvSpPr>
        <p:spPr>
          <a:xfrm>
            <a:off x="1755771" y="2380355"/>
            <a:ext cx="143358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Diminishing return to increase in single variable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D1397A-1A4A-45C7-9DC3-E6EF81ADC4D3}"/>
              </a:ext>
            </a:extLst>
          </p:cNvPr>
          <p:cNvSpPr txBox="1"/>
          <p:nvPr/>
        </p:nvSpPr>
        <p:spPr>
          <a:xfrm>
            <a:off x="383236" y="2367367"/>
            <a:ext cx="127735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Constant return to increase in both variables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AC127D2E-3949-AED6-7509-520AB820704A}"/>
              </a:ext>
            </a:extLst>
          </p:cNvPr>
          <p:cNvSpPr/>
          <p:nvPr/>
        </p:nvSpPr>
        <p:spPr>
          <a:xfrm rot="5400000">
            <a:off x="1557940" y="1797674"/>
            <a:ext cx="205293" cy="3950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76363B-9521-3973-6F2E-76F62827E3A7}"/>
              </a:ext>
            </a:extLst>
          </p:cNvPr>
          <p:cNvCxnSpPr>
            <a:cxnSpLocks/>
            <a:stCxn id="9" idx="0"/>
            <a:endCxn id="10" idx="1"/>
          </p:cNvCxnSpPr>
          <p:nvPr/>
        </p:nvCxnSpPr>
        <p:spPr>
          <a:xfrm flipV="1">
            <a:off x="1021911" y="2097868"/>
            <a:ext cx="638676" cy="269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D5384FF-EA2F-F835-ECB1-01416A039A2D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755771" y="1854033"/>
            <a:ext cx="716793" cy="526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15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E95ED-D119-FD62-0B07-41DFCAE0D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680939"/>
            <a:ext cx="7988300" cy="369332"/>
          </a:xfrm>
        </p:spPr>
        <p:txBody>
          <a:bodyPr/>
          <a:lstStyle/>
          <a:p>
            <a:r>
              <a:rPr lang="en-US" dirty="0"/>
              <a:t>Question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9B4380-617F-D23D-A677-0DA62C32AF04}"/>
              </a:ext>
            </a:extLst>
          </p:cNvPr>
          <p:cNvSpPr txBox="1"/>
          <p:nvPr/>
        </p:nvSpPr>
        <p:spPr>
          <a:xfrm>
            <a:off x="577850" y="1050271"/>
            <a:ext cx="68023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Show, using diagrams, the effects on output of an increase in the marginal propensity to save in the (</a:t>
            </a:r>
            <a:r>
              <a:rPr lang="en-US" sz="1400" dirty="0" err="1"/>
              <a:t>i</a:t>
            </a:r>
            <a:r>
              <a:rPr lang="en-US" sz="1400" dirty="0"/>
              <a:t>) basic Keynesian model (the 45-degree diagram) and (ii) the Solow-Swan model. Explain any differences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2E6F8-B0BC-4A82-9935-643C1F8AF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428" y="1868556"/>
            <a:ext cx="2800371" cy="1871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95B98C-AA68-22EA-79C5-B19A1FEDC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0214" y="1868556"/>
            <a:ext cx="2114402" cy="1877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4C00E3-561E-BA31-9AAD-E28EBD0E6E3D}"/>
              </a:ext>
            </a:extLst>
          </p:cNvPr>
          <p:cNvSpPr txBox="1"/>
          <p:nvPr/>
        </p:nvSpPr>
        <p:spPr>
          <a:xfrm>
            <a:off x="6225871" y="1826636"/>
            <a:ext cx="2043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Why so different?</a:t>
            </a:r>
          </a:p>
        </p:txBody>
      </p:sp>
    </p:spTree>
    <p:extLst>
      <p:ext uri="{BB962C8B-B14F-4D97-AF65-F5344CB8AC3E}">
        <p14:creationId xmlns:p14="http://schemas.microsoft.com/office/powerpoint/2010/main" val="229686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E95ED-D119-FD62-0B07-41DFCAE0D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680939"/>
            <a:ext cx="7988300" cy="369332"/>
          </a:xfrm>
        </p:spPr>
        <p:txBody>
          <a:bodyPr/>
          <a:lstStyle/>
          <a:p>
            <a:r>
              <a:rPr lang="en-US" dirty="0"/>
              <a:t>Question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9B4380-617F-D23D-A677-0DA62C32AF04}"/>
              </a:ext>
            </a:extLst>
          </p:cNvPr>
          <p:cNvSpPr txBox="1"/>
          <p:nvPr/>
        </p:nvSpPr>
        <p:spPr>
          <a:xfrm>
            <a:off x="577850" y="1050271"/>
            <a:ext cx="68023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Show, using diagrams, the effects on output of an increase in the marginal propensity to save in the (</a:t>
            </a:r>
            <a:r>
              <a:rPr lang="en-US" sz="1400" dirty="0" err="1"/>
              <a:t>i</a:t>
            </a:r>
            <a:r>
              <a:rPr lang="en-US" sz="1400" dirty="0"/>
              <a:t>) basic Keynesian model (the 45-degree diagram) and (ii) the Solow-Swan model. Explain any differences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2E6F8-B0BC-4A82-9935-643C1F8AF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428" y="1868556"/>
            <a:ext cx="2800371" cy="1871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95B98C-AA68-22EA-79C5-B19A1FEDC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0214" y="1868556"/>
            <a:ext cx="2114402" cy="1877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4C00E3-561E-BA31-9AAD-E28EBD0E6E3D}"/>
              </a:ext>
            </a:extLst>
          </p:cNvPr>
          <p:cNvSpPr txBox="1"/>
          <p:nvPr/>
        </p:nvSpPr>
        <p:spPr>
          <a:xfrm>
            <a:off x="6225871" y="1826636"/>
            <a:ext cx="20434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Why so different?</a:t>
            </a:r>
          </a:p>
          <a:p>
            <a:endParaRPr lang="en-US" sz="1400" dirty="0">
              <a:solidFill>
                <a:schemeClr val="accent1"/>
              </a:solidFill>
            </a:endParaRPr>
          </a:p>
          <a:p>
            <a:r>
              <a:rPr lang="en-US" sz="1400" dirty="0">
                <a:solidFill>
                  <a:schemeClr val="accent1"/>
                </a:solidFill>
              </a:rPr>
              <a:t>Short vs. Long-run</a:t>
            </a:r>
          </a:p>
        </p:txBody>
      </p:sp>
    </p:spTree>
    <p:extLst>
      <p:ext uri="{BB962C8B-B14F-4D97-AF65-F5344CB8AC3E}">
        <p14:creationId xmlns:p14="http://schemas.microsoft.com/office/powerpoint/2010/main" val="277881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93CE-50FC-2089-4007-B694450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19F5EB-DBB6-CF55-0DE6-2D60ACF49DE6}"/>
                  </a:ext>
                </a:extLst>
              </p:cNvPr>
              <p:cNvSpPr txBox="1"/>
              <p:nvPr/>
            </p:nvSpPr>
            <p:spPr>
              <a:xfrm>
                <a:off x="577850" y="1192121"/>
                <a:ext cx="6802341" cy="8331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/>
                  <a:t>Consider two countries ‘</a:t>
                </a:r>
                <a:r>
                  <a:rPr lang="en-US" sz="1200" dirty="0" err="1"/>
                  <a:t>Milkie</a:t>
                </a:r>
                <a:r>
                  <a:rPr lang="en-US" sz="1200" dirty="0"/>
                  <a:t>’ and ‘Cookie’. The two countries have identical per</a:t>
                </a:r>
              </a:p>
              <a:p>
                <a:r>
                  <a:rPr lang="en-US" sz="1200" dirty="0"/>
                  <a:t>capita production function,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sup>
                    </m:sSup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, with initially the same level of technology,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200" dirty="0"/>
                  <a:t>.Also, assume that the saving rate is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=0.2 </m:t>
                    </m:r>
                  </m:oMath>
                </a14:m>
                <a:r>
                  <a:rPr lang="en-US" sz="1200" dirty="0"/>
                  <a:t>for ‘</a:t>
                </a:r>
                <a:r>
                  <a:rPr lang="en-US" sz="1200" dirty="0" err="1"/>
                  <a:t>Milkie</a:t>
                </a:r>
                <a:r>
                  <a:rPr lang="en-US" sz="1200" dirty="0"/>
                  <a:t>’ and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=0.3 </m:t>
                    </m:r>
                  </m:oMath>
                </a14:m>
                <a:r>
                  <a:rPr lang="en-US" sz="1200" dirty="0"/>
                  <a:t>for ‘Cookie’, respectively, while the two countries have identical population growth and depreciation rates both equal to 0.1.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19F5EB-DBB6-CF55-0DE6-2D60ACF49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192121"/>
                <a:ext cx="6802341" cy="833113"/>
              </a:xfrm>
              <a:prstGeom prst="rect">
                <a:avLst/>
              </a:prstGeom>
              <a:blipFill>
                <a:blip r:embed="rId2"/>
                <a:stretch>
                  <a:fillRect t="-151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864551C-C757-050A-7933-5CAE8CC6C648}"/>
              </a:ext>
            </a:extLst>
          </p:cNvPr>
          <p:cNvSpPr txBox="1"/>
          <p:nvPr/>
        </p:nvSpPr>
        <p:spPr>
          <a:xfrm>
            <a:off x="577850" y="2025234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a. Which country has a higher steady state income per capita? Determine the steady state income per capita for each country. Which country has a higher steady state growth rate in per capita income? Why?</a:t>
            </a:r>
          </a:p>
        </p:txBody>
      </p:sp>
    </p:spTree>
    <p:extLst>
      <p:ext uri="{BB962C8B-B14F-4D97-AF65-F5344CB8AC3E}">
        <p14:creationId xmlns:p14="http://schemas.microsoft.com/office/powerpoint/2010/main" val="2161484495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93CE-50FC-2089-4007-B694450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19F5EB-DBB6-CF55-0DE6-2D60ACF49DE6}"/>
                  </a:ext>
                </a:extLst>
              </p:cNvPr>
              <p:cNvSpPr txBox="1"/>
              <p:nvPr/>
            </p:nvSpPr>
            <p:spPr>
              <a:xfrm>
                <a:off x="577850" y="1192121"/>
                <a:ext cx="6802341" cy="8331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/>
                  <a:t>Consider two countries ‘</a:t>
                </a:r>
                <a:r>
                  <a:rPr lang="en-US" sz="1200" dirty="0" err="1"/>
                  <a:t>Milkie</a:t>
                </a:r>
                <a:r>
                  <a:rPr lang="en-US" sz="1200" dirty="0"/>
                  <a:t>’ and ‘Cookie’. The two countries have identical per</a:t>
                </a:r>
              </a:p>
              <a:p>
                <a:r>
                  <a:rPr lang="en-US" sz="1200" dirty="0"/>
                  <a:t>capita production function,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sup>
                    </m:sSup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, with initially the same level of technology,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200" dirty="0"/>
                  <a:t>.Also, assume that the saving rate is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=0.2 </m:t>
                    </m:r>
                  </m:oMath>
                </a14:m>
                <a:r>
                  <a:rPr lang="en-US" sz="1200" dirty="0"/>
                  <a:t>for ‘</a:t>
                </a:r>
                <a:r>
                  <a:rPr lang="en-US" sz="1200" dirty="0" err="1"/>
                  <a:t>Milkie</a:t>
                </a:r>
                <a:r>
                  <a:rPr lang="en-US" sz="1200" dirty="0"/>
                  <a:t>’ and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=0.3 </m:t>
                    </m:r>
                  </m:oMath>
                </a14:m>
                <a:r>
                  <a:rPr lang="en-US" sz="1200" dirty="0"/>
                  <a:t>for ‘Cookie’, respectively, while the two countries have identical population growth and depreciation rates both equal to 0.1.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19F5EB-DBB6-CF55-0DE6-2D60ACF49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192121"/>
                <a:ext cx="6802341" cy="833113"/>
              </a:xfrm>
              <a:prstGeom prst="rect">
                <a:avLst/>
              </a:prstGeom>
              <a:blipFill>
                <a:blip r:embed="rId2"/>
                <a:stretch>
                  <a:fillRect t="-151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864551C-C757-050A-7933-5CAE8CC6C648}"/>
              </a:ext>
            </a:extLst>
          </p:cNvPr>
          <p:cNvSpPr txBox="1"/>
          <p:nvPr/>
        </p:nvSpPr>
        <p:spPr>
          <a:xfrm>
            <a:off x="577850" y="2025234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a. Which country has a higher steady state income per capita? Determine the steady state income per capita for each country. Which country has a higher steady state growth rate in per capita income? Why?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1B6068-C469-F6B0-31FF-2F6AD81990F1}"/>
                  </a:ext>
                </a:extLst>
              </p:cNvPr>
              <p:cNvSpPr txBox="1"/>
              <p:nvPr/>
            </p:nvSpPr>
            <p:spPr>
              <a:xfrm>
                <a:off x="6891104" y="2094944"/>
                <a:ext cx="1473587" cy="6202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𝑠𝐴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1B6068-C469-F6B0-31FF-2F6AD8199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104" y="2094944"/>
                <a:ext cx="1473587" cy="620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9F88F6-BBA8-512C-571D-EC8853C0B8B5}"/>
                  </a:ext>
                </a:extLst>
              </p:cNvPr>
              <p:cNvSpPr txBox="1"/>
              <p:nvPr/>
            </p:nvSpPr>
            <p:spPr>
              <a:xfrm>
                <a:off x="6891104" y="3116924"/>
                <a:ext cx="1616710" cy="60324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sz="1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AU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𝑠𝐴</m:t>
                                  </m:r>
                                </m:num>
                                <m:den>
                                  <m: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A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A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A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9F88F6-BBA8-512C-571D-EC8853C0B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104" y="3116924"/>
                <a:ext cx="1616710" cy="603242"/>
              </a:xfrm>
              <a:prstGeom prst="rect">
                <a:avLst/>
              </a:prstGeom>
              <a:blipFill>
                <a:blip r:embed="rId4"/>
                <a:stretch>
                  <a:fillRect b="-34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9F2EA7-C9F1-7D48-1959-8915A04D9FCA}"/>
                  </a:ext>
                </a:extLst>
              </p:cNvPr>
              <p:cNvSpPr txBox="1"/>
              <p:nvPr/>
            </p:nvSpPr>
            <p:spPr>
              <a:xfrm>
                <a:off x="442677" y="2856657"/>
                <a:ext cx="2244863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=0.2,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=0.3,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9F2EA7-C9F1-7D48-1959-8915A04D9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77" y="2856657"/>
                <a:ext cx="22448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297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93CE-50FC-2089-4007-B694450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19F5EB-DBB6-CF55-0DE6-2D60ACF49DE6}"/>
                  </a:ext>
                </a:extLst>
              </p:cNvPr>
              <p:cNvSpPr txBox="1"/>
              <p:nvPr/>
            </p:nvSpPr>
            <p:spPr>
              <a:xfrm>
                <a:off x="577850" y="1192121"/>
                <a:ext cx="6802341" cy="8331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/>
                  <a:t>Consider two countries ‘</a:t>
                </a:r>
                <a:r>
                  <a:rPr lang="en-US" sz="1200" dirty="0" err="1"/>
                  <a:t>Milkie</a:t>
                </a:r>
                <a:r>
                  <a:rPr lang="en-US" sz="1200" dirty="0"/>
                  <a:t>’ and ‘Cookie’. The two countries have identical per</a:t>
                </a:r>
              </a:p>
              <a:p>
                <a:r>
                  <a:rPr lang="en-US" sz="1200" dirty="0"/>
                  <a:t>capita production function,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sup>
                    </m:sSup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, with initially the same level of technology,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200" dirty="0"/>
                  <a:t>.Also, assume that the saving rate is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=0.2 </m:t>
                    </m:r>
                  </m:oMath>
                </a14:m>
                <a:r>
                  <a:rPr lang="en-US" sz="1200" dirty="0"/>
                  <a:t>for ‘</a:t>
                </a:r>
                <a:r>
                  <a:rPr lang="en-US" sz="1200" dirty="0" err="1"/>
                  <a:t>Milkie</a:t>
                </a:r>
                <a:r>
                  <a:rPr lang="en-US" sz="1200" dirty="0"/>
                  <a:t>’ and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=0.3 </m:t>
                    </m:r>
                  </m:oMath>
                </a14:m>
                <a:r>
                  <a:rPr lang="en-US" sz="1200" dirty="0"/>
                  <a:t>for ‘Cookie’, respectively, while the two countries have identical population growth and depreciation rates both equal to 0.1.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19F5EB-DBB6-CF55-0DE6-2D60ACF49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192121"/>
                <a:ext cx="6802341" cy="833113"/>
              </a:xfrm>
              <a:prstGeom prst="rect">
                <a:avLst/>
              </a:prstGeom>
              <a:blipFill>
                <a:blip r:embed="rId2"/>
                <a:stretch>
                  <a:fillRect t="-151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864551C-C757-050A-7933-5CAE8CC6C648}"/>
              </a:ext>
            </a:extLst>
          </p:cNvPr>
          <p:cNvSpPr txBox="1"/>
          <p:nvPr/>
        </p:nvSpPr>
        <p:spPr>
          <a:xfrm>
            <a:off x="577850" y="2025234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a. Which country has a higher steady state income per capita? Determine the steady state income per capita for each country. Which country has a higher steady state growth rate in per capita income? Why?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1B6068-C469-F6B0-31FF-2F6AD81990F1}"/>
                  </a:ext>
                </a:extLst>
              </p:cNvPr>
              <p:cNvSpPr txBox="1"/>
              <p:nvPr/>
            </p:nvSpPr>
            <p:spPr>
              <a:xfrm>
                <a:off x="6891104" y="2094944"/>
                <a:ext cx="1473587" cy="6202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𝑠𝐴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1B6068-C469-F6B0-31FF-2F6AD8199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104" y="2094944"/>
                <a:ext cx="1473587" cy="620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9F88F6-BBA8-512C-571D-EC8853C0B8B5}"/>
                  </a:ext>
                </a:extLst>
              </p:cNvPr>
              <p:cNvSpPr txBox="1"/>
              <p:nvPr/>
            </p:nvSpPr>
            <p:spPr>
              <a:xfrm>
                <a:off x="6891104" y="2821649"/>
                <a:ext cx="1616710" cy="60324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sz="1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AU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𝑠𝐴</m:t>
                                  </m:r>
                                </m:num>
                                <m:den>
                                  <m: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A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A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A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9F88F6-BBA8-512C-571D-EC8853C0B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104" y="2821649"/>
                <a:ext cx="1616710" cy="6032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9F2EA7-C9F1-7D48-1959-8915A04D9FCA}"/>
                  </a:ext>
                </a:extLst>
              </p:cNvPr>
              <p:cNvSpPr txBox="1"/>
              <p:nvPr/>
            </p:nvSpPr>
            <p:spPr>
              <a:xfrm>
                <a:off x="442677" y="2856657"/>
                <a:ext cx="2244863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=0.2,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=0.3,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9F2EA7-C9F1-7D48-1959-8915A04D9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77" y="2856657"/>
                <a:ext cx="22448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6345D4-A225-F045-913B-8C8C808CB756}"/>
                  </a:ext>
                </a:extLst>
              </p:cNvPr>
              <p:cNvSpPr txBox="1"/>
              <p:nvPr/>
            </p:nvSpPr>
            <p:spPr>
              <a:xfrm>
                <a:off x="577850" y="3424891"/>
                <a:ext cx="2244863" cy="105118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0.2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0.1+0.1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1−0.5</m:t>
                              </m:r>
                            </m:den>
                          </m:f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  <a:p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6345D4-A225-F045-913B-8C8C808CB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3424891"/>
                <a:ext cx="2244863" cy="1051185"/>
              </a:xfrm>
              <a:prstGeom prst="rect">
                <a:avLst/>
              </a:prstGeom>
              <a:blipFill>
                <a:blip r:embed="rId6"/>
                <a:stretch>
                  <a:fillRect b="-11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1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93CE-50FC-2089-4007-B694450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19F5EB-DBB6-CF55-0DE6-2D60ACF49DE6}"/>
                  </a:ext>
                </a:extLst>
              </p:cNvPr>
              <p:cNvSpPr txBox="1"/>
              <p:nvPr/>
            </p:nvSpPr>
            <p:spPr>
              <a:xfrm>
                <a:off x="577850" y="1192121"/>
                <a:ext cx="6802341" cy="8331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/>
                  <a:t>Consider two countries ‘</a:t>
                </a:r>
                <a:r>
                  <a:rPr lang="en-US" sz="1200" dirty="0" err="1"/>
                  <a:t>Milkie</a:t>
                </a:r>
                <a:r>
                  <a:rPr lang="en-US" sz="1200" dirty="0"/>
                  <a:t>’ and ‘Cookie’. The two countries have identical per</a:t>
                </a:r>
              </a:p>
              <a:p>
                <a:r>
                  <a:rPr lang="en-US" sz="1200" dirty="0"/>
                  <a:t>capita production function,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sup>
                    </m:sSup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, with initially the same level of technology,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200" dirty="0"/>
                  <a:t>.Also, assume that the saving rate is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=0.2 </m:t>
                    </m:r>
                  </m:oMath>
                </a14:m>
                <a:r>
                  <a:rPr lang="en-US" sz="1200" dirty="0"/>
                  <a:t>for ‘</a:t>
                </a:r>
                <a:r>
                  <a:rPr lang="en-US" sz="1200" dirty="0" err="1"/>
                  <a:t>Milkie</a:t>
                </a:r>
                <a:r>
                  <a:rPr lang="en-US" sz="1200" dirty="0"/>
                  <a:t>’ and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=0.3 </m:t>
                    </m:r>
                  </m:oMath>
                </a14:m>
                <a:r>
                  <a:rPr lang="en-US" sz="1200" dirty="0"/>
                  <a:t>for ‘Cookie’, respectively, while the two countries have identical population growth and depreciation rates both equal to 0.1.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19F5EB-DBB6-CF55-0DE6-2D60ACF49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192121"/>
                <a:ext cx="6802341" cy="833113"/>
              </a:xfrm>
              <a:prstGeom prst="rect">
                <a:avLst/>
              </a:prstGeom>
              <a:blipFill>
                <a:blip r:embed="rId2"/>
                <a:stretch>
                  <a:fillRect t="-151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864551C-C757-050A-7933-5CAE8CC6C648}"/>
              </a:ext>
            </a:extLst>
          </p:cNvPr>
          <p:cNvSpPr txBox="1"/>
          <p:nvPr/>
        </p:nvSpPr>
        <p:spPr>
          <a:xfrm>
            <a:off x="577850" y="2025234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a. Which country has a higher steady state income per capita? Determine the steady state income per capita for each country. Which country has a higher steady state growth rate in per capita income? Why?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1B6068-C469-F6B0-31FF-2F6AD81990F1}"/>
                  </a:ext>
                </a:extLst>
              </p:cNvPr>
              <p:cNvSpPr txBox="1"/>
              <p:nvPr/>
            </p:nvSpPr>
            <p:spPr>
              <a:xfrm>
                <a:off x="6891104" y="2094944"/>
                <a:ext cx="1473587" cy="6202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𝑠𝐴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1B6068-C469-F6B0-31FF-2F6AD8199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104" y="2094944"/>
                <a:ext cx="1473587" cy="620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9F88F6-BBA8-512C-571D-EC8853C0B8B5}"/>
                  </a:ext>
                </a:extLst>
              </p:cNvPr>
              <p:cNvSpPr txBox="1"/>
              <p:nvPr/>
            </p:nvSpPr>
            <p:spPr>
              <a:xfrm>
                <a:off x="6891104" y="2821649"/>
                <a:ext cx="1616710" cy="60324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sz="1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AU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𝑠𝐴</m:t>
                                  </m:r>
                                </m:num>
                                <m:den>
                                  <m: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A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A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A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9F88F6-BBA8-512C-571D-EC8853C0B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104" y="2821649"/>
                <a:ext cx="1616710" cy="6032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9F2EA7-C9F1-7D48-1959-8915A04D9FCA}"/>
                  </a:ext>
                </a:extLst>
              </p:cNvPr>
              <p:cNvSpPr txBox="1"/>
              <p:nvPr/>
            </p:nvSpPr>
            <p:spPr>
              <a:xfrm>
                <a:off x="442677" y="2856657"/>
                <a:ext cx="2244863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=0.2,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=0.3,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9F2EA7-C9F1-7D48-1959-8915A04D9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77" y="2856657"/>
                <a:ext cx="22448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6345D4-A225-F045-913B-8C8C808CB756}"/>
                  </a:ext>
                </a:extLst>
              </p:cNvPr>
              <p:cNvSpPr txBox="1"/>
              <p:nvPr/>
            </p:nvSpPr>
            <p:spPr>
              <a:xfrm>
                <a:off x="577850" y="3424891"/>
                <a:ext cx="2244863" cy="105118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0.2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0.1+0.1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1−0.5</m:t>
                              </m:r>
                            </m:den>
                          </m:f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  <a:p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6345D4-A225-F045-913B-8C8C808CB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3424891"/>
                <a:ext cx="2244863" cy="1051185"/>
              </a:xfrm>
              <a:prstGeom prst="rect">
                <a:avLst/>
              </a:prstGeom>
              <a:blipFill>
                <a:blip r:embed="rId6"/>
                <a:stretch>
                  <a:fillRect b="-11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FED22D-0DF0-5C17-878C-D8F1FD13AF82}"/>
                  </a:ext>
                </a:extLst>
              </p:cNvPr>
              <p:cNvSpPr txBox="1"/>
              <p:nvPr/>
            </p:nvSpPr>
            <p:spPr>
              <a:xfrm>
                <a:off x="3059983" y="3408988"/>
                <a:ext cx="2244863" cy="123905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0.3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0.1+0.1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1−0.5</m:t>
                              </m:r>
                            </m:den>
                          </m:f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FED22D-0DF0-5C17-878C-D8F1FD13A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983" y="3408988"/>
                <a:ext cx="2244863" cy="1239057"/>
              </a:xfrm>
              <a:prstGeom prst="rect">
                <a:avLst/>
              </a:prstGeom>
              <a:blipFill>
                <a:blip r:embed="rId7"/>
                <a:stretch>
                  <a:fillRect b="-1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912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93CE-50FC-2089-4007-B694450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19F5EB-DBB6-CF55-0DE6-2D60ACF49DE6}"/>
                  </a:ext>
                </a:extLst>
              </p:cNvPr>
              <p:cNvSpPr txBox="1"/>
              <p:nvPr/>
            </p:nvSpPr>
            <p:spPr>
              <a:xfrm>
                <a:off x="577850" y="1192121"/>
                <a:ext cx="6802341" cy="8331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/>
                  <a:t>Consider two countries ‘</a:t>
                </a:r>
                <a:r>
                  <a:rPr lang="en-US" sz="1200" dirty="0" err="1"/>
                  <a:t>Milkie</a:t>
                </a:r>
                <a:r>
                  <a:rPr lang="en-US" sz="1200" dirty="0"/>
                  <a:t>’ and ‘Cookie’. The two countries have identical per</a:t>
                </a:r>
              </a:p>
              <a:p>
                <a:r>
                  <a:rPr lang="en-US" sz="1200" dirty="0"/>
                  <a:t>capita production function,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sup>
                    </m:sSup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, with initially the same level of technology,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200" dirty="0"/>
                  <a:t>.Also, assume that the saving rate is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=0.2 </m:t>
                    </m:r>
                  </m:oMath>
                </a14:m>
                <a:r>
                  <a:rPr lang="en-US" sz="1200" dirty="0"/>
                  <a:t>for ‘</a:t>
                </a:r>
                <a:r>
                  <a:rPr lang="en-US" sz="1200" dirty="0" err="1"/>
                  <a:t>Milkie</a:t>
                </a:r>
                <a:r>
                  <a:rPr lang="en-US" sz="1200" dirty="0"/>
                  <a:t>’ and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=0.3 </m:t>
                    </m:r>
                  </m:oMath>
                </a14:m>
                <a:r>
                  <a:rPr lang="en-US" sz="1200" dirty="0"/>
                  <a:t>for ‘Cookie’, respectively, while the two countries have identical population growth and depreciation rates both equal to 0.1.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19F5EB-DBB6-CF55-0DE6-2D60ACF49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192121"/>
                <a:ext cx="6802341" cy="833113"/>
              </a:xfrm>
              <a:prstGeom prst="rect">
                <a:avLst/>
              </a:prstGeom>
              <a:blipFill>
                <a:blip r:embed="rId2"/>
                <a:stretch>
                  <a:fillRect t="-151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864551C-C757-050A-7933-5CAE8CC6C648}"/>
              </a:ext>
            </a:extLst>
          </p:cNvPr>
          <p:cNvSpPr txBox="1"/>
          <p:nvPr/>
        </p:nvSpPr>
        <p:spPr>
          <a:xfrm>
            <a:off x="577850" y="2025234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a. Which country has a higher steady state income per capita? Determine the steady state income per capita for each country. Which country has a higher steady state growth rate in per capita income? Why?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1B6068-C469-F6B0-31FF-2F6AD81990F1}"/>
                  </a:ext>
                </a:extLst>
              </p:cNvPr>
              <p:cNvSpPr txBox="1"/>
              <p:nvPr/>
            </p:nvSpPr>
            <p:spPr>
              <a:xfrm>
                <a:off x="6891104" y="2094944"/>
                <a:ext cx="1473587" cy="6202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𝑠𝐴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1B6068-C469-F6B0-31FF-2F6AD8199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104" y="2094944"/>
                <a:ext cx="1473587" cy="620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9F88F6-BBA8-512C-571D-EC8853C0B8B5}"/>
                  </a:ext>
                </a:extLst>
              </p:cNvPr>
              <p:cNvSpPr txBox="1"/>
              <p:nvPr/>
            </p:nvSpPr>
            <p:spPr>
              <a:xfrm>
                <a:off x="6891104" y="2821649"/>
                <a:ext cx="1616710" cy="60324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sz="1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AU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𝑠𝐴</m:t>
                                  </m:r>
                                </m:num>
                                <m:den>
                                  <m: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A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A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A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9F88F6-BBA8-512C-571D-EC8853C0B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104" y="2821649"/>
                <a:ext cx="1616710" cy="6032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9F2EA7-C9F1-7D48-1959-8915A04D9FCA}"/>
                  </a:ext>
                </a:extLst>
              </p:cNvPr>
              <p:cNvSpPr txBox="1"/>
              <p:nvPr/>
            </p:nvSpPr>
            <p:spPr>
              <a:xfrm>
                <a:off x="442677" y="2856657"/>
                <a:ext cx="2244863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=0.2,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=0.3,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9F2EA7-C9F1-7D48-1959-8915A04D9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77" y="2856657"/>
                <a:ext cx="22448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6345D4-A225-F045-913B-8C8C808CB756}"/>
                  </a:ext>
                </a:extLst>
              </p:cNvPr>
              <p:cNvSpPr txBox="1"/>
              <p:nvPr/>
            </p:nvSpPr>
            <p:spPr>
              <a:xfrm>
                <a:off x="577850" y="3424891"/>
                <a:ext cx="2244863" cy="105118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0.2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0.1+0.1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1−0.5</m:t>
                              </m:r>
                            </m:den>
                          </m:f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  <a:p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6345D4-A225-F045-913B-8C8C808CB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3424891"/>
                <a:ext cx="2244863" cy="1051185"/>
              </a:xfrm>
              <a:prstGeom prst="rect">
                <a:avLst/>
              </a:prstGeom>
              <a:blipFill>
                <a:blip r:embed="rId6"/>
                <a:stretch>
                  <a:fillRect b="-11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FED22D-0DF0-5C17-878C-D8F1FD13AF82}"/>
                  </a:ext>
                </a:extLst>
              </p:cNvPr>
              <p:cNvSpPr txBox="1"/>
              <p:nvPr/>
            </p:nvSpPr>
            <p:spPr>
              <a:xfrm>
                <a:off x="3059983" y="3408988"/>
                <a:ext cx="2244863" cy="123905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0.3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0.1+0.1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1−0.5</m:t>
                              </m:r>
                            </m:den>
                          </m:f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FED22D-0DF0-5C17-878C-D8F1FD13A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983" y="3408988"/>
                <a:ext cx="2244863" cy="1239057"/>
              </a:xfrm>
              <a:prstGeom prst="rect">
                <a:avLst/>
              </a:prstGeom>
              <a:blipFill>
                <a:blip r:embed="rId7"/>
                <a:stretch>
                  <a:fillRect b="-1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3609E6E-3824-7DCD-986C-264E72FD041E}"/>
              </a:ext>
            </a:extLst>
          </p:cNvPr>
          <p:cNvSpPr txBox="1"/>
          <p:nvPr/>
        </p:nvSpPr>
        <p:spPr>
          <a:xfrm>
            <a:off x="6088104" y="3883682"/>
            <a:ext cx="2584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More saving </a:t>
            </a:r>
            <a:r>
              <a:rPr lang="en-US" sz="1400" dirty="0">
                <a:solidFill>
                  <a:schemeClr val="accent1"/>
                </a:solidFill>
                <a:sym typeface="Wingdings" pitchFamily="2" charset="2"/>
              </a:rPr>
              <a:t> More capital  Higher Output 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81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93CE-50FC-2089-4007-B694450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19F5EB-DBB6-CF55-0DE6-2D60ACF49DE6}"/>
                  </a:ext>
                </a:extLst>
              </p:cNvPr>
              <p:cNvSpPr txBox="1"/>
              <p:nvPr/>
            </p:nvSpPr>
            <p:spPr>
              <a:xfrm>
                <a:off x="577850" y="1192121"/>
                <a:ext cx="6802341" cy="8331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/>
                  <a:t>Consider two countries ‘</a:t>
                </a:r>
                <a:r>
                  <a:rPr lang="en-US" sz="1200" dirty="0" err="1"/>
                  <a:t>Milkie</a:t>
                </a:r>
                <a:r>
                  <a:rPr lang="en-US" sz="1200" dirty="0"/>
                  <a:t>’ and ‘Cookie’. The two countries have identical per</a:t>
                </a:r>
              </a:p>
              <a:p>
                <a:r>
                  <a:rPr lang="en-US" sz="1200" dirty="0"/>
                  <a:t>capita production function,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sup>
                    </m:sSup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, with initially the same level of technology,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200" dirty="0"/>
                  <a:t>.Also, assume that the saving rate is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=0.2 </m:t>
                    </m:r>
                  </m:oMath>
                </a14:m>
                <a:r>
                  <a:rPr lang="en-US" sz="1200" dirty="0"/>
                  <a:t>for ‘</a:t>
                </a:r>
                <a:r>
                  <a:rPr lang="en-US" sz="1200" dirty="0" err="1"/>
                  <a:t>Milkie</a:t>
                </a:r>
                <a:r>
                  <a:rPr lang="en-US" sz="1200" dirty="0"/>
                  <a:t>’ and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=0.3 </m:t>
                    </m:r>
                  </m:oMath>
                </a14:m>
                <a:r>
                  <a:rPr lang="en-US" sz="1200" dirty="0"/>
                  <a:t>for ‘Cookie’, respectively, while the two countries have identical population growth and depreciation rates both equal to 0.1.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19F5EB-DBB6-CF55-0DE6-2D60ACF49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192121"/>
                <a:ext cx="6802341" cy="833113"/>
              </a:xfrm>
              <a:prstGeom prst="rect">
                <a:avLst/>
              </a:prstGeom>
              <a:blipFill>
                <a:blip r:embed="rId2"/>
                <a:stretch>
                  <a:fillRect t="-151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64551C-C757-050A-7933-5CAE8CC6C648}"/>
                  </a:ext>
                </a:extLst>
              </p:cNvPr>
              <p:cNvSpPr txBox="1"/>
              <p:nvPr/>
            </p:nvSpPr>
            <p:spPr>
              <a:xfrm>
                <a:off x="577849" y="2025234"/>
                <a:ext cx="533792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/>
                  <a:t>b. Assume now that ‘</a:t>
                </a:r>
                <a:r>
                  <a:rPr lang="en-US" sz="1200" dirty="0" err="1"/>
                  <a:t>Milkie</a:t>
                </a:r>
                <a:r>
                  <a:rPr lang="en-US" sz="1200" dirty="0"/>
                  <a:t>’ experiences a productivity boom facing a higher</a:t>
                </a:r>
              </a:p>
              <a:p>
                <a:r>
                  <a:rPr lang="en-US" sz="1200" dirty="0"/>
                  <a:t>value for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dirty="0"/>
                  <a:t>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200" dirty="0"/>
                  <a:t> now for this country. All else remaining the same, how</a:t>
                </a:r>
              </a:p>
              <a:p>
                <a:r>
                  <a:rPr lang="en-US" sz="1200" dirty="0"/>
                  <a:t>would it affect the steady state income for ‘</a:t>
                </a:r>
                <a:r>
                  <a:rPr lang="en-US" sz="1200" dirty="0" err="1"/>
                  <a:t>Milkie</a:t>
                </a:r>
                <a:r>
                  <a:rPr lang="en-US" sz="1200" dirty="0"/>
                  <a:t>’? Determine the new</a:t>
                </a:r>
              </a:p>
              <a:p>
                <a:r>
                  <a:rPr lang="en-US" sz="1200" dirty="0"/>
                  <a:t>steady state income per capita for ‘</a:t>
                </a:r>
                <a:r>
                  <a:rPr lang="en-US" sz="1200" dirty="0" err="1"/>
                  <a:t>Milkie</a:t>
                </a:r>
                <a:r>
                  <a:rPr lang="en-US" sz="1200" dirty="0"/>
                  <a:t>’.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64551C-C757-050A-7933-5CAE8CC6C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49" y="2025234"/>
                <a:ext cx="5337921" cy="830997"/>
              </a:xfrm>
              <a:prstGeom prst="rect">
                <a:avLst/>
              </a:prstGeom>
              <a:blipFill>
                <a:blip r:embed="rId3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1B6068-C469-F6B0-31FF-2F6AD81990F1}"/>
                  </a:ext>
                </a:extLst>
              </p:cNvPr>
              <p:cNvSpPr txBox="1"/>
              <p:nvPr/>
            </p:nvSpPr>
            <p:spPr>
              <a:xfrm>
                <a:off x="3493300" y="3001392"/>
                <a:ext cx="1473587" cy="6202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𝑠𝐴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1B6068-C469-F6B0-31FF-2F6AD8199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300" y="3001392"/>
                <a:ext cx="1473587" cy="6202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9F88F6-BBA8-512C-571D-EC8853C0B8B5}"/>
                  </a:ext>
                </a:extLst>
              </p:cNvPr>
              <p:cNvSpPr txBox="1"/>
              <p:nvPr/>
            </p:nvSpPr>
            <p:spPr>
              <a:xfrm>
                <a:off x="3493300" y="3728097"/>
                <a:ext cx="1616710" cy="60324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sz="1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AU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𝑠𝐴</m:t>
                                  </m:r>
                                </m:num>
                                <m:den>
                                  <m: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A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A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A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9F88F6-BBA8-512C-571D-EC8853C0B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300" y="3728097"/>
                <a:ext cx="1616710" cy="6032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9F2EA7-C9F1-7D48-1959-8915A04D9FCA}"/>
                  </a:ext>
                </a:extLst>
              </p:cNvPr>
              <p:cNvSpPr txBox="1"/>
              <p:nvPr/>
            </p:nvSpPr>
            <p:spPr>
              <a:xfrm>
                <a:off x="442677" y="2856657"/>
                <a:ext cx="2244863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=0.2,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=0.3,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9F2EA7-C9F1-7D48-1959-8915A04D9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77" y="2856657"/>
                <a:ext cx="22448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621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93CE-50FC-2089-4007-B694450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19F5EB-DBB6-CF55-0DE6-2D60ACF49DE6}"/>
                  </a:ext>
                </a:extLst>
              </p:cNvPr>
              <p:cNvSpPr txBox="1"/>
              <p:nvPr/>
            </p:nvSpPr>
            <p:spPr>
              <a:xfrm>
                <a:off x="577850" y="1192121"/>
                <a:ext cx="6802341" cy="8331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/>
                  <a:t>Consider two countries ‘</a:t>
                </a:r>
                <a:r>
                  <a:rPr lang="en-US" sz="1200" dirty="0" err="1"/>
                  <a:t>Milkie</a:t>
                </a:r>
                <a:r>
                  <a:rPr lang="en-US" sz="1200" dirty="0"/>
                  <a:t>’ and ‘Cookie’. The two countries have identical per</a:t>
                </a:r>
              </a:p>
              <a:p>
                <a:r>
                  <a:rPr lang="en-US" sz="1200" dirty="0"/>
                  <a:t>capita production function,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sup>
                    </m:sSup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, with initially the same level of technology,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200" dirty="0"/>
                  <a:t>.Also, assume that the saving rate is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=0.2 </m:t>
                    </m:r>
                  </m:oMath>
                </a14:m>
                <a:r>
                  <a:rPr lang="en-US" sz="1200" dirty="0"/>
                  <a:t>for ‘</a:t>
                </a:r>
                <a:r>
                  <a:rPr lang="en-US" sz="1200" dirty="0" err="1"/>
                  <a:t>Milkie</a:t>
                </a:r>
                <a:r>
                  <a:rPr lang="en-US" sz="1200" dirty="0"/>
                  <a:t>’ and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=0.3 </m:t>
                    </m:r>
                  </m:oMath>
                </a14:m>
                <a:r>
                  <a:rPr lang="en-US" sz="1200" dirty="0"/>
                  <a:t>for ‘Cookie’, respectively, while the two countries have identical population growth and depreciation rates both equal to 0.1.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19F5EB-DBB6-CF55-0DE6-2D60ACF49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192121"/>
                <a:ext cx="6802341" cy="833113"/>
              </a:xfrm>
              <a:prstGeom prst="rect">
                <a:avLst/>
              </a:prstGeom>
              <a:blipFill>
                <a:blip r:embed="rId2"/>
                <a:stretch>
                  <a:fillRect t="-151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64551C-C757-050A-7933-5CAE8CC6C648}"/>
                  </a:ext>
                </a:extLst>
              </p:cNvPr>
              <p:cNvSpPr txBox="1"/>
              <p:nvPr/>
            </p:nvSpPr>
            <p:spPr>
              <a:xfrm>
                <a:off x="577849" y="2025234"/>
                <a:ext cx="533792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/>
                  <a:t>b. Assume now that ‘</a:t>
                </a:r>
                <a:r>
                  <a:rPr lang="en-US" sz="1200" dirty="0" err="1"/>
                  <a:t>Milkie</a:t>
                </a:r>
                <a:r>
                  <a:rPr lang="en-US" sz="1200" dirty="0"/>
                  <a:t>’ experiences a productivity boom facing a higher</a:t>
                </a:r>
              </a:p>
              <a:p>
                <a:r>
                  <a:rPr lang="en-US" sz="1200" dirty="0"/>
                  <a:t>value for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dirty="0"/>
                  <a:t>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200" dirty="0"/>
                  <a:t> now for this country. All else remaining the same, how</a:t>
                </a:r>
              </a:p>
              <a:p>
                <a:r>
                  <a:rPr lang="en-US" sz="1200" dirty="0"/>
                  <a:t>would it affect the steady state income for ‘</a:t>
                </a:r>
                <a:r>
                  <a:rPr lang="en-US" sz="1200" dirty="0" err="1"/>
                  <a:t>Milkie</a:t>
                </a:r>
                <a:r>
                  <a:rPr lang="en-US" sz="1200" dirty="0"/>
                  <a:t>’? Determine the new</a:t>
                </a:r>
              </a:p>
              <a:p>
                <a:r>
                  <a:rPr lang="en-US" sz="1200" dirty="0"/>
                  <a:t>steady state income per capita for ‘</a:t>
                </a:r>
                <a:r>
                  <a:rPr lang="en-US" sz="1200" dirty="0" err="1"/>
                  <a:t>Milkie</a:t>
                </a:r>
                <a:r>
                  <a:rPr lang="en-US" sz="1200" dirty="0"/>
                  <a:t>’.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64551C-C757-050A-7933-5CAE8CC6C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49" y="2025234"/>
                <a:ext cx="5337921" cy="830997"/>
              </a:xfrm>
              <a:prstGeom prst="rect">
                <a:avLst/>
              </a:prstGeom>
              <a:blipFill>
                <a:blip r:embed="rId3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1B6068-C469-F6B0-31FF-2F6AD81990F1}"/>
                  </a:ext>
                </a:extLst>
              </p:cNvPr>
              <p:cNvSpPr txBox="1"/>
              <p:nvPr/>
            </p:nvSpPr>
            <p:spPr>
              <a:xfrm>
                <a:off x="3493300" y="3001392"/>
                <a:ext cx="1473587" cy="6202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𝑠𝐴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1B6068-C469-F6B0-31FF-2F6AD8199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300" y="3001392"/>
                <a:ext cx="1473587" cy="6202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9F88F6-BBA8-512C-571D-EC8853C0B8B5}"/>
                  </a:ext>
                </a:extLst>
              </p:cNvPr>
              <p:cNvSpPr txBox="1"/>
              <p:nvPr/>
            </p:nvSpPr>
            <p:spPr>
              <a:xfrm>
                <a:off x="3493300" y="3728097"/>
                <a:ext cx="1616710" cy="60324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sz="1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AU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𝑠𝐴</m:t>
                                  </m:r>
                                </m:num>
                                <m:den>
                                  <m: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A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A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A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9F88F6-BBA8-512C-571D-EC8853C0B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300" y="3728097"/>
                <a:ext cx="1616710" cy="6032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9F2EA7-C9F1-7D48-1959-8915A04D9FCA}"/>
                  </a:ext>
                </a:extLst>
              </p:cNvPr>
              <p:cNvSpPr txBox="1"/>
              <p:nvPr/>
            </p:nvSpPr>
            <p:spPr>
              <a:xfrm>
                <a:off x="442677" y="2856657"/>
                <a:ext cx="2244863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=0.2,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=0.3,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9F2EA7-C9F1-7D48-1959-8915A04D9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77" y="2856657"/>
                <a:ext cx="22448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6345D4-A225-F045-913B-8C8C808CB756}"/>
                  </a:ext>
                </a:extLst>
              </p:cNvPr>
              <p:cNvSpPr txBox="1"/>
              <p:nvPr/>
            </p:nvSpPr>
            <p:spPr>
              <a:xfrm>
                <a:off x="577850" y="3424891"/>
                <a:ext cx="2244863" cy="105118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0.2∗2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0.1+0.1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1−0.5</m:t>
                              </m:r>
                            </m:den>
                          </m:f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1400" dirty="0"/>
              </a:p>
              <a:p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6345D4-A225-F045-913B-8C8C808CB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3424891"/>
                <a:ext cx="2244863" cy="1051185"/>
              </a:xfrm>
              <a:prstGeom prst="rect">
                <a:avLst/>
              </a:prstGeom>
              <a:blipFill>
                <a:blip r:embed="rId7"/>
                <a:stretch>
                  <a:fillRect b="-11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99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93CE-50FC-2089-4007-B694450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9F5EB-DBB6-CF55-0DE6-2D60ACF49DE6}"/>
              </a:ext>
            </a:extLst>
          </p:cNvPr>
          <p:cNvSpPr txBox="1"/>
          <p:nvPr/>
        </p:nvSpPr>
        <p:spPr>
          <a:xfrm>
            <a:off x="577851" y="1192121"/>
            <a:ext cx="4264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Consider the following table, showing population projections for Australia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4551C-C757-050A-7933-5CAE8CC6C648}"/>
              </a:ext>
            </a:extLst>
          </p:cNvPr>
          <p:cNvSpPr txBox="1"/>
          <p:nvPr/>
        </p:nvSpPr>
        <p:spPr>
          <a:xfrm>
            <a:off x="577850" y="2830299"/>
            <a:ext cx="43281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Using the Solow-Swan diagram, and assuming everything else is held constant, what will be the effect on the economy’s steady-state level of per capita GDP of the trend displayed in the table? Does this finding have any implications for other countries in our region – discuss.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35B434-CC45-2238-F36E-184630AD0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1653786"/>
            <a:ext cx="4399667" cy="117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6368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75524-8D08-226B-D6C2-758C52A7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Solow Swan Model – Production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1C16F3-1E4D-34BB-D56E-6DBBE88959E4}"/>
                  </a:ext>
                </a:extLst>
              </p:cNvPr>
              <p:cNvSpPr txBox="1"/>
              <p:nvPr/>
            </p:nvSpPr>
            <p:spPr>
              <a:xfrm>
                <a:off x="577850" y="1640995"/>
                <a:ext cx="137569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1C16F3-1E4D-34BB-D56E-6DBBE8895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640995"/>
                <a:ext cx="1375697" cy="246221"/>
              </a:xfrm>
              <a:prstGeom prst="rect">
                <a:avLst/>
              </a:prstGeom>
              <a:blipFill>
                <a:blip r:embed="rId2"/>
                <a:stretch>
                  <a:fillRect l="-2752" r="-458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DB07C03-147B-C276-77E1-09AC5AC4AD09}"/>
              </a:ext>
            </a:extLst>
          </p:cNvPr>
          <p:cNvSpPr txBox="1"/>
          <p:nvPr/>
        </p:nvSpPr>
        <p:spPr>
          <a:xfrm>
            <a:off x="490506" y="1163637"/>
            <a:ext cx="2989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Production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3559F1-BF87-9F96-1E30-E762BBC5A4F7}"/>
              </a:ext>
            </a:extLst>
          </p:cNvPr>
          <p:cNvSpPr txBox="1"/>
          <p:nvPr/>
        </p:nvSpPr>
        <p:spPr>
          <a:xfrm>
            <a:off x="1755771" y="2380355"/>
            <a:ext cx="143358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Diminishing return to increase in single variable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D1397A-1A4A-45C7-9DC3-E6EF81ADC4D3}"/>
              </a:ext>
            </a:extLst>
          </p:cNvPr>
          <p:cNvSpPr txBox="1"/>
          <p:nvPr/>
        </p:nvSpPr>
        <p:spPr>
          <a:xfrm>
            <a:off x="383236" y="2367367"/>
            <a:ext cx="127735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Constant return to increase in both variables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AC127D2E-3949-AED6-7509-520AB820704A}"/>
              </a:ext>
            </a:extLst>
          </p:cNvPr>
          <p:cNvSpPr/>
          <p:nvPr/>
        </p:nvSpPr>
        <p:spPr>
          <a:xfrm rot="5400000">
            <a:off x="1557940" y="1797674"/>
            <a:ext cx="205293" cy="3950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76363B-9521-3973-6F2E-76F62827E3A7}"/>
              </a:ext>
            </a:extLst>
          </p:cNvPr>
          <p:cNvCxnSpPr>
            <a:cxnSpLocks/>
            <a:stCxn id="9" idx="0"/>
            <a:endCxn id="10" idx="1"/>
          </p:cNvCxnSpPr>
          <p:nvPr/>
        </p:nvCxnSpPr>
        <p:spPr>
          <a:xfrm flipV="1">
            <a:off x="1021911" y="2097868"/>
            <a:ext cx="638676" cy="269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D5384FF-EA2F-F835-ECB1-01416A039A2D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755771" y="1854033"/>
            <a:ext cx="716793" cy="526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38B15F-9147-EBD7-79D0-B8383D795216}"/>
              </a:ext>
            </a:extLst>
          </p:cNvPr>
          <p:cNvSpPr txBox="1"/>
          <p:nvPr/>
        </p:nvSpPr>
        <p:spPr>
          <a:xfrm>
            <a:off x="4572000" y="1163637"/>
            <a:ext cx="2806810" cy="3077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u="sng" dirty="0"/>
              <a:t>Per-capita production function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36A6A9C-F341-B5FA-216D-2990556A13AA}"/>
              </a:ext>
            </a:extLst>
          </p:cNvPr>
          <p:cNvCxnSpPr>
            <a:cxnSpLocks/>
          </p:cNvCxnSpPr>
          <p:nvPr/>
        </p:nvCxnSpPr>
        <p:spPr>
          <a:xfrm>
            <a:off x="1985351" y="1764105"/>
            <a:ext cx="2481603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98ADDC4-0E27-4941-0266-5A2B7351C3F0}"/>
                  </a:ext>
                </a:extLst>
              </p:cNvPr>
              <p:cNvSpPr txBox="1"/>
              <p:nvPr/>
            </p:nvSpPr>
            <p:spPr>
              <a:xfrm>
                <a:off x="4677048" y="1529121"/>
                <a:ext cx="1171796" cy="459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98ADDC4-0E27-4941-0266-5A2B7351C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48" y="1529121"/>
                <a:ext cx="1171796" cy="459421"/>
              </a:xfrm>
              <a:prstGeom prst="rect">
                <a:avLst/>
              </a:prstGeom>
              <a:blipFill>
                <a:blip r:embed="rId3"/>
                <a:stretch>
                  <a:fillRect l="-3226" t="-2703" r="-5376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508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93CE-50FC-2089-4007-B694450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9F5EB-DBB6-CF55-0DE6-2D60ACF49DE6}"/>
              </a:ext>
            </a:extLst>
          </p:cNvPr>
          <p:cNvSpPr txBox="1"/>
          <p:nvPr/>
        </p:nvSpPr>
        <p:spPr>
          <a:xfrm>
            <a:off x="577851" y="1192121"/>
            <a:ext cx="4264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Consider the following table, showing population projections for Australia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4551C-C757-050A-7933-5CAE8CC6C648}"/>
              </a:ext>
            </a:extLst>
          </p:cNvPr>
          <p:cNvSpPr txBox="1"/>
          <p:nvPr/>
        </p:nvSpPr>
        <p:spPr>
          <a:xfrm>
            <a:off x="577850" y="2830299"/>
            <a:ext cx="43281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Using the Solow-Swan diagram, and assuming everything else is held constant, what will be the effect on the economy’s steady-state level of per capita GDP of the trend displayed in the table? Does this finding have any implications for other countries in our region – discuss.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35B434-CC45-2238-F36E-184630AD0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1653786"/>
            <a:ext cx="4399667" cy="1176513"/>
          </a:xfrm>
          <a:prstGeom prst="rect">
            <a:avLst/>
          </a:prstGeom>
        </p:spPr>
      </p:pic>
      <p:pic>
        <p:nvPicPr>
          <p:cNvPr id="13" name="Picture 12" descr="A red and yellow lines on a black background&#10;&#10;Description automatically generated">
            <a:extLst>
              <a:ext uri="{FF2B5EF4-FFF2-40B4-BE49-F238E27FC236}">
                <a16:creationId xmlns:a16="http://schemas.microsoft.com/office/drawing/2014/main" id="{0CF78982-DBC9-0A3C-0DBD-06431FEC5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517" y="995202"/>
            <a:ext cx="4000136" cy="354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4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93CE-50FC-2089-4007-B694450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9F5EB-DBB6-CF55-0DE6-2D60ACF49DE6}"/>
              </a:ext>
            </a:extLst>
          </p:cNvPr>
          <p:cNvSpPr txBox="1"/>
          <p:nvPr/>
        </p:nvSpPr>
        <p:spPr>
          <a:xfrm>
            <a:off x="577851" y="1192121"/>
            <a:ext cx="4264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Consider the following table, showing population projections for Australia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4551C-C757-050A-7933-5CAE8CC6C648}"/>
              </a:ext>
            </a:extLst>
          </p:cNvPr>
          <p:cNvSpPr txBox="1"/>
          <p:nvPr/>
        </p:nvSpPr>
        <p:spPr>
          <a:xfrm>
            <a:off x="577850" y="2830299"/>
            <a:ext cx="43281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Using the Solow-Swan diagram, and assuming everything else is held constant, what will be the effect on the economy’s steady-state level of per capita GDP of the trend displayed in the table? Does this finding have any implications for other countries in our region – discuss.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35B434-CC45-2238-F36E-184630AD0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1653786"/>
            <a:ext cx="4399667" cy="11765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F78982-DBC9-0A3C-0DBD-06431FEC5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7517" y="998038"/>
            <a:ext cx="4000136" cy="353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93CE-50FC-2089-4007-B694450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9F5EB-DBB6-CF55-0DE6-2D60ACF49DE6}"/>
              </a:ext>
            </a:extLst>
          </p:cNvPr>
          <p:cNvSpPr txBox="1"/>
          <p:nvPr/>
        </p:nvSpPr>
        <p:spPr>
          <a:xfrm>
            <a:off x="577851" y="1192121"/>
            <a:ext cx="42644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Consider the following table. Using a Solow-Swan diagram, choose any one European country and any one Asian country and compare and contrast the factors that have contributed to growth.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6729FC-80B5-91EE-8BB0-0939F721F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2140540"/>
            <a:ext cx="3397801" cy="12607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653523-EC60-7D3C-BA9D-2A41CCDF1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89" y="3285800"/>
            <a:ext cx="3379262" cy="928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6F482A-68A8-6769-984C-40FD135D2CCF}"/>
                  </a:ext>
                </a:extLst>
              </p:cNvPr>
              <p:cNvSpPr txBox="1"/>
              <p:nvPr/>
            </p:nvSpPr>
            <p:spPr>
              <a:xfrm>
                <a:off x="5352607" y="1272242"/>
                <a:ext cx="1473587" cy="6202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𝑠𝐴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6F482A-68A8-6769-984C-40FD135D2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607" y="1272242"/>
                <a:ext cx="1473587" cy="6202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6BE327-7E30-4880-1B8E-01E8423E7385}"/>
                  </a:ext>
                </a:extLst>
              </p:cNvPr>
              <p:cNvSpPr txBox="1"/>
              <p:nvPr/>
            </p:nvSpPr>
            <p:spPr>
              <a:xfrm>
                <a:off x="7038284" y="1280770"/>
                <a:ext cx="1616710" cy="60324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sz="1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AU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𝑠𝐴</m:t>
                                  </m:r>
                                </m:num>
                                <m:den>
                                  <m: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A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A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A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6BE327-7E30-4880-1B8E-01E8423E7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284" y="1280770"/>
                <a:ext cx="1616710" cy="6032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012961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93CE-50FC-2089-4007-B694450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9F5EB-DBB6-CF55-0DE6-2D60ACF49DE6}"/>
              </a:ext>
            </a:extLst>
          </p:cNvPr>
          <p:cNvSpPr txBox="1"/>
          <p:nvPr/>
        </p:nvSpPr>
        <p:spPr>
          <a:xfrm>
            <a:off x="577851" y="1192121"/>
            <a:ext cx="42644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Consider the following table. Using a Solow-Swan diagram, choose any one European country and any one Asian country and compare and contrast the factors that have contributed to growth.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6729FC-80B5-91EE-8BB0-0939F721F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2140540"/>
            <a:ext cx="3397801" cy="12607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653523-EC60-7D3C-BA9D-2A41CCDF1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89" y="3285800"/>
            <a:ext cx="3379262" cy="928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6F482A-68A8-6769-984C-40FD135D2CCF}"/>
                  </a:ext>
                </a:extLst>
              </p:cNvPr>
              <p:cNvSpPr txBox="1"/>
              <p:nvPr/>
            </p:nvSpPr>
            <p:spPr>
              <a:xfrm>
                <a:off x="5352607" y="1272242"/>
                <a:ext cx="1473587" cy="6202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𝑠𝐴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6F482A-68A8-6769-984C-40FD135D2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607" y="1272242"/>
                <a:ext cx="1473587" cy="6202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6BE327-7E30-4880-1B8E-01E8423E7385}"/>
                  </a:ext>
                </a:extLst>
              </p:cNvPr>
              <p:cNvSpPr txBox="1"/>
              <p:nvPr/>
            </p:nvSpPr>
            <p:spPr>
              <a:xfrm>
                <a:off x="7038284" y="1280770"/>
                <a:ext cx="1616710" cy="60324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sz="1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AU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𝑠𝐴</m:t>
                                  </m:r>
                                </m:num>
                                <m:den>
                                  <m: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AU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A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A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AU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6BE327-7E30-4880-1B8E-01E8423E7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284" y="1280770"/>
                <a:ext cx="1616710" cy="6032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A3B8DCD-B2F3-FD2C-DEBE-F8D2980D4AEC}"/>
              </a:ext>
            </a:extLst>
          </p:cNvPr>
          <p:cNvSpPr txBox="1"/>
          <p:nvPr/>
        </p:nvSpPr>
        <p:spPr>
          <a:xfrm>
            <a:off x="5339301" y="2283201"/>
            <a:ext cx="33156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Europe: Higher TFP growth (upwards movement on the production function)</a:t>
            </a:r>
          </a:p>
          <a:p>
            <a:endParaRPr lang="en-US" sz="1400" dirty="0">
              <a:solidFill>
                <a:schemeClr val="accent1"/>
              </a:solidFill>
            </a:endParaRPr>
          </a:p>
          <a:p>
            <a:r>
              <a:rPr lang="en-US" sz="1400" dirty="0">
                <a:solidFill>
                  <a:schemeClr val="accent1"/>
                </a:solidFill>
              </a:rPr>
              <a:t>Asia: Higher capital growth (movement along a given production function)</a:t>
            </a:r>
          </a:p>
          <a:p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21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CE31AB-86CD-D9A8-7A20-9087F44573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2079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75524-8D08-226B-D6C2-758C52A7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Solow Swan Model – Production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1C16F3-1E4D-34BB-D56E-6DBBE88959E4}"/>
                  </a:ext>
                </a:extLst>
              </p:cNvPr>
              <p:cNvSpPr txBox="1"/>
              <p:nvPr/>
            </p:nvSpPr>
            <p:spPr>
              <a:xfrm>
                <a:off x="577850" y="1640995"/>
                <a:ext cx="137569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1C16F3-1E4D-34BB-D56E-6DBBE8895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640995"/>
                <a:ext cx="1375697" cy="246221"/>
              </a:xfrm>
              <a:prstGeom prst="rect">
                <a:avLst/>
              </a:prstGeom>
              <a:blipFill>
                <a:blip r:embed="rId2"/>
                <a:stretch>
                  <a:fillRect l="-2752" r="-458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DB07C03-147B-C276-77E1-09AC5AC4AD09}"/>
              </a:ext>
            </a:extLst>
          </p:cNvPr>
          <p:cNvSpPr txBox="1"/>
          <p:nvPr/>
        </p:nvSpPr>
        <p:spPr>
          <a:xfrm>
            <a:off x="490506" y="1163637"/>
            <a:ext cx="2989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Production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3559F1-BF87-9F96-1E30-E762BBC5A4F7}"/>
              </a:ext>
            </a:extLst>
          </p:cNvPr>
          <p:cNvSpPr txBox="1"/>
          <p:nvPr/>
        </p:nvSpPr>
        <p:spPr>
          <a:xfrm>
            <a:off x="1755771" y="2380355"/>
            <a:ext cx="143358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Diminishing return to increase in single variable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D1397A-1A4A-45C7-9DC3-E6EF81ADC4D3}"/>
              </a:ext>
            </a:extLst>
          </p:cNvPr>
          <p:cNvSpPr txBox="1"/>
          <p:nvPr/>
        </p:nvSpPr>
        <p:spPr>
          <a:xfrm>
            <a:off x="383236" y="2367367"/>
            <a:ext cx="127735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Constant return to increase in both variables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AC127D2E-3949-AED6-7509-520AB820704A}"/>
              </a:ext>
            </a:extLst>
          </p:cNvPr>
          <p:cNvSpPr/>
          <p:nvPr/>
        </p:nvSpPr>
        <p:spPr>
          <a:xfrm rot="5400000">
            <a:off x="1557940" y="1797674"/>
            <a:ext cx="205293" cy="3950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76363B-9521-3973-6F2E-76F62827E3A7}"/>
              </a:ext>
            </a:extLst>
          </p:cNvPr>
          <p:cNvCxnSpPr>
            <a:cxnSpLocks/>
            <a:stCxn id="9" idx="0"/>
            <a:endCxn id="10" idx="1"/>
          </p:cNvCxnSpPr>
          <p:nvPr/>
        </p:nvCxnSpPr>
        <p:spPr>
          <a:xfrm flipV="1">
            <a:off x="1021911" y="2097868"/>
            <a:ext cx="638676" cy="269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D5384FF-EA2F-F835-ECB1-01416A039A2D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755771" y="1854033"/>
            <a:ext cx="716793" cy="526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38B15F-9147-EBD7-79D0-B8383D795216}"/>
              </a:ext>
            </a:extLst>
          </p:cNvPr>
          <p:cNvSpPr txBox="1"/>
          <p:nvPr/>
        </p:nvSpPr>
        <p:spPr>
          <a:xfrm>
            <a:off x="4572000" y="1163637"/>
            <a:ext cx="2806810" cy="3077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u="sng" dirty="0"/>
              <a:t>Per-capita production function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36A6A9C-F341-B5FA-216D-2990556A13AA}"/>
              </a:ext>
            </a:extLst>
          </p:cNvPr>
          <p:cNvCxnSpPr>
            <a:cxnSpLocks/>
          </p:cNvCxnSpPr>
          <p:nvPr/>
        </p:nvCxnSpPr>
        <p:spPr>
          <a:xfrm>
            <a:off x="1985351" y="1764105"/>
            <a:ext cx="2481603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98ADDC4-0E27-4941-0266-5A2B7351C3F0}"/>
                  </a:ext>
                </a:extLst>
              </p:cNvPr>
              <p:cNvSpPr txBox="1"/>
              <p:nvPr/>
            </p:nvSpPr>
            <p:spPr>
              <a:xfrm>
                <a:off x="4677048" y="1529121"/>
                <a:ext cx="1171796" cy="459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98ADDC4-0E27-4941-0266-5A2B7351C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48" y="1529121"/>
                <a:ext cx="1171796" cy="459421"/>
              </a:xfrm>
              <a:prstGeom prst="rect">
                <a:avLst/>
              </a:prstGeom>
              <a:blipFill>
                <a:blip r:embed="rId3"/>
                <a:stretch>
                  <a:fillRect l="-3226" t="-2703" r="-5376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6DDCAC23-2ADD-B602-0223-0E8E2A807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048" y="2318244"/>
            <a:ext cx="3766196" cy="230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75524-8D08-226B-D6C2-758C52A7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Solow Swan Model – Production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1C16F3-1E4D-34BB-D56E-6DBBE88959E4}"/>
                  </a:ext>
                </a:extLst>
              </p:cNvPr>
              <p:cNvSpPr txBox="1"/>
              <p:nvPr/>
            </p:nvSpPr>
            <p:spPr>
              <a:xfrm>
                <a:off x="577850" y="1640995"/>
                <a:ext cx="137569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1C16F3-1E4D-34BB-D56E-6DBBE8895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640995"/>
                <a:ext cx="1375697" cy="246221"/>
              </a:xfrm>
              <a:prstGeom prst="rect">
                <a:avLst/>
              </a:prstGeom>
              <a:blipFill>
                <a:blip r:embed="rId2"/>
                <a:stretch>
                  <a:fillRect l="-2752" r="-458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DB07C03-147B-C276-77E1-09AC5AC4AD09}"/>
              </a:ext>
            </a:extLst>
          </p:cNvPr>
          <p:cNvSpPr txBox="1"/>
          <p:nvPr/>
        </p:nvSpPr>
        <p:spPr>
          <a:xfrm>
            <a:off x="490506" y="1163637"/>
            <a:ext cx="2989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Production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3559F1-BF87-9F96-1E30-E762BBC5A4F7}"/>
              </a:ext>
            </a:extLst>
          </p:cNvPr>
          <p:cNvSpPr txBox="1"/>
          <p:nvPr/>
        </p:nvSpPr>
        <p:spPr>
          <a:xfrm>
            <a:off x="1755771" y="2380355"/>
            <a:ext cx="143358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Diminishing return to increase in single variable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D1397A-1A4A-45C7-9DC3-E6EF81ADC4D3}"/>
              </a:ext>
            </a:extLst>
          </p:cNvPr>
          <p:cNvSpPr txBox="1"/>
          <p:nvPr/>
        </p:nvSpPr>
        <p:spPr>
          <a:xfrm>
            <a:off x="383236" y="2367367"/>
            <a:ext cx="127735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Constant return to increase in both variables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AC127D2E-3949-AED6-7509-520AB820704A}"/>
              </a:ext>
            </a:extLst>
          </p:cNvPr>
          <p:cNvSpPr/>
          <p:nvPr/>
        </p:nvSpPr>
        <p:spPr>
          <a:xfrm rot="5400000">
            <a:off x="1557940" y="1797674"/>
            <a:ext cx="205293" cy="3950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76363B-9521-3973-6F2E-76F62827E3A7}"/>
              </a:ext>
            </a:extLst>
          </p:cNvPr>
          <p:cNvCxnSpPr>
            <a:cxnSpLocks/>
            <a:stCxn id="9" idx="0"/>
            <a:endCxn id="10" idx="1"/>
          </p:cNvCxnSpPr>
          <p:nvPr/>
        </p:nvCxnSpPr>
        <p:spPr>
          <a:xfrm flipV="1">
            <a:off x="1021911" y="2097868"/>
            <a:ext cx="638676" cy="269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D5384FF-EA2F-F835-ECB1-01416A039A2D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755771" y="1854033"/>
            <a:ext cx="716793" cy="526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38B15F-9147-EBD7-79D0-B8383D795216}"/>
              </a:ext>
            </a:extLst>
          </p:cNvPr>
          <p:cNvSpPr txBox="1"/>
          <p:nvPr/>
        </p:nvSpPr>
        <p:spPr>
          <a:xfrm>
            <a:off x="4572000" y="1163637"/>
            <a:ext cx="2806810" cy="3077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u="sng" dirty="0"/>
              <a:t>Per-capita production function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36A6A9C-F341-B5FA-216D-2990556A13AA}"/>
              </a:ext>
            </a:extLst>
          </p:cNvPr>
          <p:cNvCxnSpPr>
            <a:cxnSpLocks/>
          </p:cNvCxnSpPr>
          <p:nvPr/>
        </p:nvCxnSpPr>
        <p:spPr>
          <a:xfrm>
            <a:off x="1985351" y="1764105"/>
            <a:ext cx="2481603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98ADDC4-0E27-4941-0266-5A2B7351C3F0}"/>
                  </a:ext>
                </a:extLst>
              </p:cNvPr>
              <p:cNvSpPr txBox="1"/>
              <p:nvPr/>
            </p:nvSpPr>
            <p:spPr>
              <a:xfrm>
                <a:off x="4677048" y="1529121"/>
                <a:ext cx="1171796" cy="459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98ADDC4-0E27-4941-0266-5A2B7351C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48" y="1529121"/>
                <a:ext cx="1171796" cy="459421"/>
              </a:xfrm>
              <a:prstGeom prst="rect">
                <a:avLst/>
              </a:prstGeom>
              <a:blipFill>
                <a:blip r:embed="rId3"/>
                <a:stretch>
                  <a:fillRect l="-3226" t="-2703" r="-5376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6DDCAC23-2ADD-B602-0223-0E8E2A807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048" y="2318244"/>
            <a:ext cx="3766196" cy="2301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67FCE5-4249-AB6F-210D-2F2A3EDBFD5C}"/>
                  </a:ext>
                </a:extLst>
              </p:cNvPr>
              <p:cNvSpPr txBox="1"/>
              <p:nvPr/>
            </p:nvSpPr>
            <p:spPr>
              <a:xfrm>
                <a:off x="513634" y="3660736"/>
                <a:ext cx="15503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67FCE5-4249-AB6F-210D-2F2A3EDBF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34" y="3660736"/>
                <a:ext cx="1550360" cy="246221"/>
              </a:xfrm>
              <a:prstGeom prst="rect">
                <a:avLst/>
              </a:prstGeom>
              <a:blipFill>
                <a:blip r:embed="rId5"/>
                <a:stretch>
                  <a:fillRect l="-243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AE88712-CCD9-9675-198F-D9AECAE2D6D7}"/>
              </a:ext>
            </a:extLst>
          </p:cNvPr>
          <p:cNvSpPr txBox="1"/>
          <p:nvPr/>
        </p:nvSpPr>
        <p:spPr>
          <a:xfrm>
            <a:off x="450017" y="3228662"/>
            <a:ext cx="261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solidFill>
                  <a:schemeClr val="accent1"/>
                </a:solidFill>
              </a:rPr>
              <a:t>Cobb-Douglas example</a:t>
            </a:r>
          </a:p>
        </p:txBody>
      </p:sp>
    </p:spTree>
    <p:extLst>
      <p:ext uri="{BB962C8B-B14F-4D97-AF65-F5344CB8AC3E}">
        <p14:creationId xmlns:p14="http://schemas.microsoft.com/office/powerpoint/2010/main" val="336546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75524-8D08-226B-D6C2-758C52A7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Solow Swan Model – Production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1C16F3-1E4D-34BB-D56E-6DBBE88959E4}"/>
                  </a:ext>
                </a:extLst>
              </p:cNvPr>
              <p:cNvSpPr txBox="1"/>
              <p:nvPr/>
            </p:nvSpPr>
            <p:spPr>
              <a:xfrm>
                <a:off x="577850" y="1640995"/>
                <a:ext cx="137569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1C16F3-1E4D-34BB-D56E-6DBBE8895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640995"/>
                <a:ext cx="1375697" cy="246221"/>
              </a:xfrm>
              <a:prstGeom prst="rect">
                <a:avLst/>
              </a:prstGeom>
              <a:blipFill>
                <a:blip r:embed="rId2"/>
                <a:stretch>
                  <a:fillRect l="-2752" r="-458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DB07C03-147B-C276-77E1-09AC5AC4AD09}"/>
              </a:ext>
            </a:extLst>
          </p:cNvPr>
          <p:cNvSpPr txBox="1"/>
          <p:nvPr/>
        </p:nvSpPr>
        <p:spPr>
          <a:xfrm>
            <a:off x="490506" y="1163637"/>
            <a:ext cx="2989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Production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3559F1-BF87-9F96-1E30-E762BBC5A4F7}"/>
              </a:ext>
            </a:extLst>
          </p:cNvPr>
          <p:cNvSpPr txBox="1"/>
          <p:nvPr/>
        </p:nvSpPr>
        <p:spPr>
          <a:xfrm>
            <a:off x="1755771" y="2380355"/>
            <a:ext cx="143358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Diminishing return to increase in single variable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D1397A-1A4A-45C7-9DC3-E6EF81ADC4D3}"/>
              </a:ext>
            </a:extLst>
          </p:cNvPr>
          <p:cNvSpPr txBox="1"/>
          <p:nvPr/>
        </p:nvSpPr>
        <p:spPr>
          <a:xfrm>
            <a:off x="383236" y="2367367"/>
            <a:ext cx="127735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Constant return to increase in both variables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AC127D2E-3949-AED6-7509-520AB820704A}"/>
              </a:ext>
            </a:extLst>
          </p:cNvPr>
          <p:cNvSpPr/>
          <p:nvPr/>
        </p:nvSpPr>
        <p:spPr>
          <a:xfrm rot="5400000">
            <a:off x="1557940" y="1797674"/>
            <a:ext cx="205293" cy="3950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76363B-9521-3973-6F2E-76F62827E3A7}"/>
              </a:ext>
            </a:extLst>
          </p:cNvPr>
          <p:cNvCxnSpPr>
            <a:cxnSpLocks/>
            <a:stCxn id="9" idx="0"/>
            <a:endCxn id="10" idx="1"/>
          </p:cNvCxnSpPr>
          <p:nvPr/>
        </p:nvCxnSpPr>
        <p:spPr>
          <a:xfrm flipV="1">
            <a:off x="1021911" y="2097868"/>
            <a:ext cx="638676" cy="269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D5384FF-EA2F-F835-ECB1-01416A039A2D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755771" y="1854033"/>
            <a:ext cx="716793" cy="526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38B15F-9147-EBD7-79D0-B8383D795216}"/>
              </a:ext>
            </a:extLst>
          </p:cNvPr>
          <p:cNvSpPr txBox="1"/>
          <p:nvPr/>
        </p:nvSpPr>
        <p:spPr>
          <a:xfrm>
            <a:off x="4572000" y="1163637"/>
            <a:ext cx="2806810" cy="3077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u="sng" dirty="0"/>
              <a:t>Per-capita production function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36A6A9C-F341-B5FA-216D-2990556A13AA}"/>
              </a:ext>
            </a:extLst>
          </p:cNvPr>
          <p:cNvCxnSpPr>
            <a:cxnSpLocks/>
          </p:cNvCxnSpPr>
          <p:nvPr/>
        </p:nvCxnSpPr>
        <p:spPr>
          <a:xfrm>
            <a:off x="1985351" y="1764105"/>
            <a:ext cx="2481603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98ADDC4-0E27-4941-0266-5A2B7351C3F0}"/>
                  </a:ext>
                </a:extLst>
              </p:cNvPr>
              <p:cNvSpPr txBox="1"/>
              <p:nvPr/>
            </p:nvSpPr>
            <p:spPr>
              <a:xfrm>
                <a:off x="4677048" y="1529121"/>
                <a:ext cx="1171796" cy="459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98ADDC4-0E27-4941-0266-5A2B7351C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48" y="1529121"/>
                <a:ext cx="1171796" cy="459421"/>
              </a:xfrm>
              <a:prstGeom prst="rect">
                <a:avLst/>
              </a:prstGeom>
              <a:blipFill>
                <a:blip r:embed="rId3"/>
                <a:stretch>
                  <a:fillRect l="-3226" t="-2703" r="-5376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6DDCAC23-2ADD-B602-0223-0E8E2A807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048" y="2318244"/>
            <a:ext cx="3766196" cy="2301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67FCE5-4249-AB6F-210D-2F2A3EDBFD5C}"/>
                  </a:ext>
                </a:extLst>
              </p:cNvPr>
              <p:cNvSpPr txBox="1"/>
              <p:nvPr/>
            </p:nvSpPr>
            <p:spPr>
              <a:xfrm>
                <a:off x="513634" y="3660736"/>
                <a:ext cx="15503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67FCE5-4249-AB6F-210D-2F2A3EDBF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34" y="3660736"/>
                <a:ext cx="1550360" cy="246221"/>
              </a:xfrm>
              <a:prstGeom prst="rect">
                <a:avLst/>
              </a:prstGeom>
              <a:blipFill>
                <a:blip r:embed="rId5"/>
                <a:stretch>
                  <a:fillRect l="-243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F19265-1056-4956-8B45-F1FE68D22F3D}"/>
                  </a:ext>
                </a:extLst>
              </p:cNvPr>
              <p:cNvSpPr txBox="1"/>
              <p:nvPr/>
            </p:nvSpPr>
            <p:spPr>
              <a:xfrm>
                <a:off x="2367934" y="3554135"/>
                <a:ext cx="1468158" cy="459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F19265-1056-4956-8B45-F1FE68D22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934" y="3554135"/>
                <a:ext cx="1468158" cy="459421"/>
              </a:xfrm>
              <a:prstGeom prst="rect">
                <a:avLst/>
              </a:prstGeom>
              <a:blipFill>
                <a:blip r:embed="rId6"/>
                <a:stretch>
                  <a:fillRect l="-2586" t="-2703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AE88712-CCD9-9675-198F-D9AECAE2D6D7}"/>
              </a:ext>
            </a:extLst>
          </p:cNvPr>
          <p:cNvSpPr txBox="1"/>
          <p:nvPr/>
        </p:nvSpPr>
        <p:spPr>
          <a:xfrm>
            <a:off x="450017" y="3228662"/>
            <a:ext cx="261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solidFill>
                  <a:schemeClr val="accent1"/>
                </a:solidFill>
              </a:rPr>
              <a:t>Cobb-Douglas example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E36D1F3-7326-A9D8-6945-E9E0AADDBE93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 flipV="1">
            <a:off x="2063994" y="3783846"/>
            <a:ext cx="3039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22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University of Sydney 2022_2">
      <a:dk1>
        <a:srgbClr val="000000"/>
      </a:dk1>
      <a:lt1>
        <a:srgbClr val="FFFFFF"/>
      </a:lt1>
      <a:dk2>
        <a:srgbClr val="414141"/>
      </a:dk2>
      <a:lt2>
        <a:srgbClr val="FCEDE2"/>
      </a:lt2>
      <a:accent1>
        <a:srgbClr val="E64626"/>
      </a:accent1>
      <a:accent2>
        <a:srgbClr val="414141"/>
      </a:accent2>
      <a:accent3>
        <a:srgbClr val="71A399"/>
      </a:accent3>
      <a:accent4>
        <a:srgbClr val="DAA8A2"/>
      </a:accent4>
      <a:accent5>
        <a:srgbClr val="8F9EC9"/>
      </a:accent5>
      <a:accent6>
        <a:srgbClr val="1A345E"/>
      </a:accent6>
      <a:hlink>
        <a:srgbClr val="E64626"/>
      </a:hlink>
      <a:folHlink>
        <a:srgbClr val="F051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yd-ppt-template-29-june-2023" id="{E34BA26A-F512-4701-A14B-AF93D22B1754}" vid="{DCF1EFE4-21F3-475D-99CB-67798D615D69}"/>
    </a:ext>
  </a:extLst>
</a:theme>
</file>

<file path=ppt/theme/theme2.xml><?xml version="1.0" encoding="utf-8"?>
<a:theme xmlns:a="http://schemas.openxmlformats.org/drawingml/2006/main" name="Acknowledgement of Country">
  <a:themeElements>
    <a:clrScheme name="University of Sydney 2022_2">
      <a:dk1>
        <a:srgbClr val="000000"/>
      </a:dk1>
      <a:lt1>
        <a:srgbClr val="FFFFFF"/>
      </a:lt1>
      <a:dk2>
        <a:srgbClr val="414141"/>
      </a:dk2>
      <a:lt2>
        <a:srgbClr val="FCEDE2"/>
      </a:lt2>
      <a:accent1>
        <a:srgbClr val="E64626"/>
      </a:accent1>
      <a:accent2>
        <a:srgbClr val="414141"/>
      </a:accent2>
      <a:accent3>
        <a:srgbClr val="71A399"/>
      </a:accent3>
      <a:accent4>
        <a:srgbClr val="DAA8A2"/>
      </a:accent4>
      <a:accent5>
        <a:srgbClr val="8F9EC9"/>
      </a:accent5>
      <a:accent6>
        <a:srgbClr val="1A345E"/>
      </a:accent6>
      <a:hlink>
        <a:srgbClr val="E64626"/>
      </a:hlink>
      <a:folHlink>
        <a:srgbClr val="F051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yd-ppt-template-29-june-2023" id="{E34BA26A-F512-4701-A14B-AF93D22B1754}" vid="{C5B3A6E7-A278-4B97-9DDD-24391FC55D63}"/>
    </a:ext>
  </a:extLst>
</a:theme>
</file>

<file path=ppt/theme/theme3.xml><?xml version="1.0" encoding="utf-8"?>
<a:theme xmlns:a="http://schemas.openxmlformats.org/drawingml/2006/main" name="Chapter break">
  <a:themeElements>
    <a:clrScheme name="University of Sydney 2022_2">
      <a:dk1>
        <a:srgbClr val="000000"/>
      </a:dk1>
      <a:lt1>
        <a:srgbClr val="FFFFFF"/>
      </a:lt1>
      <a:dk2>
        <a:srgbClr val="414141"/>
      </a:dk2>
      <a:lt2>
        <a:srgbClr val="FCEDE2"/>
      </a:lt2>
      <a:accent1>
        <a:srgbClr val="E64626"/>
      </a:accent1>
      <a:accent2>
        <a:srgbClr val="414141"/>
      </a:accent2>
      <a:accent3>
        <a:srgbClr val="71A399"/>
      </a:accent3>
      <a:accent4>
        <a:srgbClr val="DAA8A2"/>
      </a:accent4>
      <a:accent5>
        <a:srgbClr val="8F9EC9"/>
      </a:accent5>
      <a:accent6>
        <a:srgbClr val="1A345E"/>
      </a:accent6>
      <a:hlink>
        <a:srgbClr val="E64626"/>
      </a:hlink>
      <a:folHlink>
        <a:srgbClr val="F051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yd-ppt-template-29-june-2023" id="{E34BA26A-F512-4701-A14B-AF93D22B1754}" vid="{88444774-F89B-45E7-8B44-5E9D3345161F}"/>
    </a:ext>
  </a:extLst>
</a:theme>
</file>

<file path=ppt/theme/theme4.xml><?xml version="1.0" encoding="utf-8"?>
<a:theme xmlns:a="http://schemas.openxmlformats.org/drawingml/2006/main" name="Graphic slides">
  <a:themeElements>
    <a:clrScheme name="University of Sydney 2022_2">
      <a:dk1>
        <a:srgbClr val="000000"/>
      </a:dk1>
      <a:lt1>
        <a:srgbClr val="FFFFFF"/>
      </a:lt1>
      <a:dk2>
        <a:srgbClr val="414141"/>
      </a:dk2>
      <a:lt2>
        <a:srgbClr val="FCEDE2"/>
      </a:lt2>
      <a:accent1>
        <a:srgbClr val="E64626"/>
      </a:accent1>
      <a:accent2>
        <a:srgbClr val="414141"/>
      </a:accent2>
      <a:accent3>
        <a:srgbClr val="71A399"/>
      </a:accent3>
      <a:accent4>
        <a:srgbClr val="DAA8A2"/>
      </a:accent4>
      <a:accent5>
        <a:srgbClr val="8F9EC9"/>
      </a:accent5>
      <a:accent6>
        <a:srgbClr val="1A345E"/>
      </a:accent6>
      <a:hlink>
        <a:srgbClr val="E64626"/>
      </a:hlink>
      <a:folHlink>
        <a:srgbClr val="F051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yd-ppt-template-29-june-2023" id="{E34BA26A-F512-4701-A14B-AF93D22B1754}" vid="{21B406B8-CA10-4FDF-A2C6-5296B4E7B0A8}"/>
    </a:ext>
  </a:extLst>
</a:theme>
</file>

<file path=ppt/theme/theme5.xml><?xml version="1.0" encoding="utf-8"?>
<a:theme xmlns:a="http://schemas.openxmlformats.org/drawingml/2006/main" name="Content slides">
  <a:themeElements>
    <a:clrScheme name="University of Sydney 2022_2">
      <a:dk1>
        <a:srgbClr val="000000"/>
      </a:dk1>
      <a:lt1>
        <a:srgbClr val="FFFFFF"/>
      </a:lt1>
      <a:dk2>
        <a:srgbClr val="414141"/>
      </a:dk2>
      <a:lt2>
        <a:srgbClr val="FCEDE2"/>
      </a:lt2>
      <a:accent1>
        <a:srgbClr val="E64626"/>
      </a:accent1>
      <a:accent2>
        <a:srgbClr val="414141"/>
      </a:accent2>
      <a:accent3>
        <a:srgbClr val="71A399"/>
      </a:accent3>
      <a:accent4>
        <a:srgbClr val="DAA8A2"/>
      </a:accent4>
      <a:accent5>
        <a:srgbClr val="8F9EC9"/>
      </a:accent5>
      <a:accent6>
        <a:srgbClr val="1A345E"/>
      </a:accent6>
      <a:hlink>
        <a:srgbClr val="E64626"/>
      </a:hlink>
      <a:folHlink>
        <a:srgbClr val="F051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yd-ppt-template-29-june-2023" id="{E34BA26A-F512-4701-A14B-AF93D22B1754}" vid="{DB782759-D77C-48BC-AE0D-222D28FB0A0D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2b3e37e-8171-485d-b10b-38dae7ed14a8}" enabled="0" method="" siteId="{82b3e37e-8171-485d-b10b-38dae7ed14a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usyd-ppt-template-29-june-2023</Template>
  <TotalTime>38</TotalTime>
  <Words>4707</Words>
  <Application>Microsoft Office PowerPoint</Application>
  <PresentationFormat>On-screen Show (16:9)</PresentationFormat>
  <Paragraphs>526</Paragraphs>
  <Slides>64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Title slides</vt:lpstr>
      <vt:lpstr>Acknowledgement of Country</vt:lpstr>
      <vt:lpstr>Chapter break</vt:lpstr>
      <vt:lpstr>Graphic slides</vt:lpstr>
      <vt:lpstr>Content slides</vt:lpstr>
      <vt:lpstr>ECON1002 Intro. Macro.</vt:lpstr>
      <vt:lpstr>Plan of Today</vt:lpstr>
      <vt:lpstr>PowerPoint Presentation</vt:lpstr>
      <vt:lpstr>Solow Swan Model – Production Function</vt:lpstr>
      <vt:lpstr>Solow Swan Model – Production Function</vt:lpstr>
      <vt:lpstr>Solow Swan Model – Production Function</vt:lpstr>
      <vt:lpstr>Solow Swan Model – Production Function</vt:lpstr>
      <vt:lpstr>Solow Swan Model – Production Function</vt:lpstr>
      <vt:lpstr>Solow Swan Model – Production Function</vt:lpstr>
      <vt:lpstr>Solow Swan Model – Production Function</vt:lpstr>
      <vt:lpstr>Solow Swan Model – Production Function</vt:lpstr>
      <vt:lpstr>Capital Accumulation</vt:lpstr>
      <vt:lpstr>Capital Accumulation</vt:lpstr>
      <vt:lpstr>Capital Accumulation</vt:lpstr>
      <vt:lpstr>Capital Accumulation</vt:lpstr>
      <vt:lpstr>Capital Accumulation</vt:lpstr>
      <vt:lpstr>PowerPoint Presentation</vt:lpstr>
      <vt:lpstr>Capital Accumulation</vt:lpstr>
      <vt:lpstr>Capital Accumulation</vt:lpstr>
      <vt:lpstr>Capital Accumulation</vt:lpstr>
      <vt:lpstr>Solow Swan Model – Solution</vt:lpstr>
      <vt:lpstr>Solow Swan Model – Solution</vt:lpstr>
      <vt:lpstr>Solow Swan Model – Solution</vt:lpstr>
      <vt:lpstr>Solow Swan Model – Solution</vt:lpstr>
      <vt:lpstr>Solow Swan Model – Solution</vt:lpstr>
      <vt:lpstr>Solow Swan Model – Solution</vt:lpstr>
      <vt:lpstr>Solow Swan Model - Diagram</vt:lpstr>
      <vt:lpstr>PowerPoint Presentation</vt:lpstr>
      <vt:lpstr>Question 2 (Last week)</vt:lpstr>
      <vt:lpstr>Question 2 (Last week)</vt:lpstr>
      <vt:lpstr>Question 2 (Last week)</vt:lpstr>
      <vt:lpstr>Question 2 (Last week)</vt:lpstr>
      <vt:lpstr>Question 1</vt:lpstr>
      <vt:lpstr>Question 1</vt:lpstr>
      <vt:lpstr>Question 1</vt:lpstr>
      <vt:lpstr>Question 1</vt:lpstr>
      <vt:lpstr>Question 1</vt:lpstr>
      <vt:lpstr>Question 1</vt:lpstr>
      <vt:lpstr>Question 1</vt:lpstr>
      <vt:lpstr>Question 1</vt:lpstr>
      <vt:lpstr>Question 2</vt:lpstr>
      <vt:lpstr>Question 2</vt:lpstr>
      <vt:lpstr>Question 2</vt:lpstr>
      <vt:lpstr>Question 2</vt:lpstr>
      <vt:lpstr>Question 2</vt:lpstr>
      <vt:lpstr>Question 2</vt:lpstr>
      <vt:lpstr>Question 3</vt:lpstr>
      <vt:lpstr>Question 3</vt:lpstr>
      <vt:lpstr>Question 3</vt:lpstr>
      <vt:lpstr>Question 3</vt:lpstr>
      <vt:lpstr>Question 3</vt:lpstr>
      <vt:lpstr>Question 4</vt:lpstr>
      <vt:lpstr>Question 4</vt:lpstr>
      <vt:lpstr>Question 4</vt:lpstr>
      <vt:lpstr>Question 4</vt:lpstr>
      <vt:lpstr>Question 4</vt:lpstr>
      <vt:lpstr>Question 4</vt:lpstr>
      <vt:lpstr>Question 4</vt:lpstr>
      <vt:lpstr>Question 5</vt:lpstr>
      <vt:lpstr>Question 5</vt:lpstr>
      <vt:lpstr>Question 5</vt:lpstr>
      <vt:lpstr>Question 6</vt:lpstr>
      <vt:lpstr>Question 6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ECON1002 Intro. Macro.</dc:title>
  <dc:creator>Herbert Xin</dc:creator>
  <cp:lastModifiedBy>Herbert Xin</cp:lastModifiedBy>
  <cp:revision>12</cp:revision>
  <dcterms:created xsi:type="dcterms:W3CDTF">2024-03-19T04:29:14Z</dcterms:created>
  <dcterms:modified xsi:type="dcterms:W3CDTF">2024-05-06T00:41:51Z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2022-10-08T00:00:00Z</vt:filetime>
  </property>
  <property fmtid="{D5CDD505-2E9C-101B-9397-08002B2CF9AE}" pid="3" name="Creator">
    <vt:lpwstr>Adobe InDesign 17.0 (Macintosh)</vt:lpwstr>
  </property>
  <property fmtid="{D5CDD505-2E9C-101B-9397-08002B2CF9AE}" pid="4" name="LastSaved">
    <vt:filetime>2022-10-08T00:00:00Z</vt:filetime>
  </property>
  <property fmtid="{D5CDD505-2E9C-101B-9397-08002B2CF9AE}" pid="5" name="Producer">
    <vt:lpwstr>Adobe PDF Library 16.0.3</vt:lpwstr>
  </property>
</Properties>
</file>